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handoutMasterIdLst>
    <p:handoutMasterId r:id="rId25"/>
  </p:handoutMasterIdLst>
  <p:sldIdLst>
    <p:sldId id="257" r:id="rId3"/>
    <p:sldId id="343" r:id="rId4"/>
    <p:sldId id="704" r:id="rId5"/>
    <p:sldId id="705" r:id="rId6"/>
    <p:sldId id="703" r:id="rId7"/>
    <p:sldId id="275" r:id="rId8"/>
    <p:sldId id="298" r:id="rId9"/>
    <p:sldId id="278" r:id="rId10"/>
    <p:sldId id="337" r:id="rId11"/>
    <p:sldId id="338" r:id="rId12"/>
    <p:sldId id="302" r:id="rId13"/>
    <p:sldId id="300" r:id="rId14"/>
    <p:sldId id="303" r:id="rId15"/>
    <p:sldId id="711" r:id="rId16"/>
    <p:sldId id="712" r:id="rId17"/>
    <p:sldId id="714" r:id="rId18"/>
    <p:sldId id="258" r:id="rId19"/>
    <p:sldId id="713" r:id="rId20"/>
    <p:sldId id="709" r:id="rId21"/>
    <p:sldId id="335" r:id="rId22"/>
    <p:sldId id="71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3675"/>
    <a:srgbClr val="A390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0012" autoAdjust="0"/>
  </p:normalViewPr>
  <p:slideViewPr>
    <p:cSldViewPr>
      <p:cViewPr varScale="1">
        <p:scale>
          <a:sx n="74" d="100"/>
          <a:sy n="74" d="100"/>
        </p:scale>
        <p:origin x="17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5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10" Type="http://schemas.openxmlformats.org/officeDocument/2006/relationships/image" Target="../media/image28.svg"/><Relationship Id="rId4" Type="http://schemas.openxmlformats.org/officeDocument/2006/relationships/image" Target="../media/image22.svg"/><Relationship Id="rId9" Type="http://schemas.openxmlformats.org/officeDocument/2006/relationships/image" Target="../media/image27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10" Type="http://schemas.openxmlformats.org/officeDocument/2006/relationships/image" Target="../media/image28.svg"/><Relationship Id="rId4" Type="http://schemas.openxmlformats.org/officeDocument/2006/relationships/image" Target="../media/image22.svg"/><Relationship Id="rId9" Type="http://schemas.openxmlformats.org/officeDocument/2006/relationships/image" Target="../media/image2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BA7C1D-4722-45C2-83EB-F724B60BD71E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B573DD5E-BF79-4FC9-8B72-7E2DB308B5F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Have extensive trauma history</a:t>
          </a:r>
        </a:p>
      </dgm:t>
    </dgm:pt>
    <dgm:pt modelId="{FE940FF2-B97E-408A-A1BA-947509278A88}" type="parTrans" cxnId="{27651401-D881-4396-9AF8-0A5C0426571A}">
      <dgm:prSet/>
      <dgm:spPr/>
      <dgm:t>
        <a:bodyPr/>
        <a:lstStyle/>
        <a:p>
          <a:endParaRPr lang="en-US"/>
        </a:p>
      </dgm:t>
    </dgm:pt>
    <dgm:pt modelId="{C36C046E-2277-4585-A07B-62A38435DE6E}" type="sibTrans" cxnId="{27651401-D881-4396-9AF8-0A5C0426571A}">
      <dgm:prSet/>
      <dgm:spPr/>
      <dgm:t>
        <a:bodyPr/>
        <a:lstStyle/>
        <a:p>
          <a:endParaRPr lang="en-US"/>
        </a:p>
      </dgm:t>
    </dgm:pt>
    <dgm:pt modelId="{9220A005-A7F5-457B-BC7C-5682DD2F0CA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Have Dual Diagnoses- DD + MH</a:t>
          </a:r>
        </a:p>
      </dgm:t>
    </dgm:pt>
    <dgm:pt modelId="{C0267482-08A9-4722-A9B7-453327692A9F}" type="parTrans" cxnId="{57C86F18-AC95-416E-9437-43580838D333}">
      <dgm:prSet/>
      <dgm:spPr/>
      <dgm:t>
        <a:bodyPr/>
        <a:lstStyle/>
        <a:p>
          <a:endParaRPr lang="en-US"/>
        </a:p>
      </dgm:t>
    </dgm:pt>
    <dgm:pt modelId="{3F257666-4E55-44DD-90E4-9EEA601D47FA}" type="sibTrans" cxnId="{57C86F18-AC95-416E-9437-43580838D333}">
      <dgm:prSet/>
      <dgm:spPr/>
      <dgm:t>
        <a:bodyPr/>
        <a:lstStyle/>
        <a:p>
          <a:endParaRPr lang="en-US"/>
        </a:p>
      </dgm:t>
    </dgm:pt>
    <dgm:pt modelId="{549750CB-D30E-4463-8364-4045E3B6F71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Have limited natural supports</a:t>
          </a:r>
        </a:p>
      </dgm:t>
    </dgm:pt>
    <dgm:pt modelId="{47E6DAFC-2275-4404-B691-423BFAF6552A}" type="parTrans" cxnId="{CB955FE6-F921-4A00-A6A6-DF7EA20069D3}">
      <dgm:prSet/>
      <dgm:spPr/>
      <dgm:t>
        <a:bodyPr/>
        <a:lstStyle/>
        <a:p>
          <a:endParaRPr lang="en-US"/>
        </a:p>
      </dgm:t>
    </dgm:pt>
    <dgm:pt modelId="{480E3163-75FC-4324-8FD7-769EACD89FCA}" type="sibTrans" cxnId="{CB955FE6-F921-4A00-A6A6-DF7EA20069D3}">
      <dgm:prSet/>
      <dgm:spPr/>
      <dgm:t>
        <a:bodyPr/>
        <a:lstStyle/>
        <a:p>
          <a:endParaRPr lang="en-US"/>
        </a:p>
      </dgm:t>
    </dgm:pt>
    <dgm:pt modelId="{82919782-B25F-42CB-AF9B-DDF900658623}" type="pres">
      <dgm:prSet presAssocID="{EABA7C1D-4722-45C2-83EB-F724B60BD71E}" presName="root" presStyleCnt="0">
        <dgm:presLayoutVars>
          <dgm:dir/>
          <dgm:resizeHandles val="exact"/>
        </dgm:presLayoutVars>
      </dgm:prSet>
      <dgm:spPr/>
    </dgm:pt>
    <dgm:pt modelId="{FB6F2396-D766-4E09-B655-F154ACE50CFD}" type="pres">
      <dgm:prSet presAssocID="{B573DD5E-BF79-4FC9-8B72-7E2DB308B5FF}" presName="compNode" presStyleCnt="0"/>
      <dgm:spPr/>
    </dgm:pt>
    <dgm:pt modelId="{592311CC-1251-4436-AE49-9C40606EEEA2}" type="pres">
      <dgm:prSet presAssocID="{B573DD5E-BF79-4FC9-8B72-7E2DB308B5FF}" presName="iconBgRect" presStyleLbl="bgShp" presStyleIdx="0" presStyleCnt="3"/>
      <dgm:spPr/>
    </dgm:pt>
    <dgm:pt modelId="{6454705C-0A29-4426-8DC6-852833F606F0}" type="pres">
      <dgm:prSet presAssocID="{B573DD5E-BF79-4FC9-8B72-7E2DB308B5F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CC4DF952-AFC5-44A3-AEDA-BFE216256A8F}" type="pres">
      <dgm:prSet presAssocID="{B573DD5E-BF79-4FC9-8B72-7E2DB308B5FF}" presName="spaceRect" presStyleCnt="0"/>
      <dgm:spPr/>
    </dgm:pt>
    <dgm:pt modelId="{F9906C3D-01C3-4F27-883F-77C727FF1D27}" type="pres">
      <dgm:prSet presAssocID="{B573DD5E-BF79-4FC9-8B72-7E2DB308B5FF}" presName="textRect" presStyleLbl="revTx" presStyleIdx="0" presStyleCnt="3">
        <dgm:presLayoutVars>
          <dgm:chMax val="1"/>
          <dgm:chPref val="1"/>
        </dgm:presLayoutVars>
      </dgm:prSet>
      <dgm:spPr/>
    </dgm:pt>
    <dgm:pt modelId="{59E73058-AF44-4775-9982-241F64E59BC8}" type="pres">
      <dgm:prSet presAssocID="{C36C046E-2277-4585-A07B-62A38435DE6E}" presName="sibTrans" presStyleCnt="0"/>
      <dgm:spPr/>
    </dgm:pt>
    <dgm:pt modelId="{CFCECE43-BB93-438B-9E1B-4854A69B8722}" type="pres">
      <dgm:prSet presAssocID="{9220A005-A7F5-457B-BC7C-5682DD2F0CAE}" presName="compNode" presStyleCnt="0"/>
      <dgm:spPr/>
    </dgm:pt>
    <dgm:pt modelId="{EB546D3D-DFB9-4DA4-B23B-043C6E72D69E}" type="pres">
      <dgm:prSet presAssocID="{9220A005-A7F5-457B-BC7C-5682DD2F0CAE}" presName="iconBgRect" presStyleLbl="bgShp" presStyleIdx="1" presStyleCnt="3"/>
      <dgm:spPr/>
    </dgm:pt>
    <dgm:pt modelId="{2D2F2EEF-85D8-43CD-A3C1-F862229D22E2}" type="pres">
      <dgm:prSet presAssocID="{9220A005-A7F5-457B-BC7C-5682DD2F0CA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0A34875B-2E93-47A3-A7EA-B66747B4E644}" type="pres">
      <dgm:prSet presAssocID="{9220A005-A7F5-457B-BC7C-5682DD2F0CAE}" presName="spaceRect" presStyleCnt="0"/>
      <dgm:spPr/>
    </dgm:pt>
    <dgm:pt modelId="{9A3E86DB-6898-43C0-9CAF-EE6D653DE848}" type="pres">
      <dgm:prSet presAssocID="{9220A005-A7F5-457B-BC7C-5682DD2F0CAE}" presName="textRect" presStyleLbl="revTx" presStyleIdx="1" presStyleCnt="3">
        <dgm:presLayoutVars>
          <dgm:chMax val="1"/>
          <dgm:chPref val="1"/>
        </dgm:presLayoutVars>
      </dgm:prSet>
      <dgm:spPr/>
    </dgm:pt>
    <dgm:pt modelId="{8247A76B-3DA3-413C-AE26-9BF114EA24AF}" type="pres">
      <dgm:prSet presAssocID="{3F257666-4E55-44DD-90E4-9EEA601D47FA}" presName="sibTrans" presStyleCnt="0"/>
      <dgm:spPr/>
    </dgm:pt>
    <dgm:pt modelId="{F4B4E17C-04A6-41DC-BF8F-0069111E3C40}" type="pres">
      <dgm:prSet presAssocID="{549750CB-D30E-4463-8364-4045E3B6F715}" presName="compNode" presStyleCnt="0"/>
      <dgm:spPr/>
    </dgm:pt>
    <dgm:pt modelId="{ECE14FE6-B37E-4D08-9C6D-09E451EB0105}" type="pres">
      <dgm:prSet presAssocID="{549750CB-D30E-4463-8364-4045E3B6F715}" presName="iconBgRect" presStyleLbl="bgShp" presStyleIdx="2" presStyleCnt="3"/>
      <dgm:spPr/>
    </dgm:pt>
    <dgm:pt modelId="{0DF7C5F0-E5AC-4312-94E6-F97C10263758}" type="pres">
      <dgm:prSet presAssocID="{549750CB-D30E-4463-8364-4045E3B6F71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B8EE5272-4C88-4891-9B03-BFC4E2BDC3FA}" type="pres">
      <dgm:prSet presAssocID="{549750CB-D30E-4463-8364-4045E3B6F715}" presName="spaceRect" presStyleCnt="0"/>
      <dgm:spPr/>
    </dgm:pt>
    <dgm:pt modelId="{5FB1CDD4-9A2E-4060-A5CE-700FFEADE213}" type="pres">
      <dgm:prSet presAssocID="{549750CB-D30E-4463-8364-4045E3B6F71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27651401-D881-4396-9AF8-0A5C0426571A}" srcId="{EABA7C1D-4722-45C2-83EB-F724B60BD71E}" destId="{B573DD5E-BF79-4FC9-8B72-7E2DB308B5FF}" srcOrd="0" destOrd="0" parTransId="{FE940FF2-B97E-408A-A1BA-947509278A88}" sibTransId="{C36C046E-2277-4585-A07B-62A38435DE6E}"/>
    <dgm:cxn modelId="{57C86F18-AC95-416E-9437-43580838D333}" srcId="{EABA7C1D-4722-45C2-83EB-F724B60BD71E}" destId="{9220A005-A7F5-457B-BC7C-5682DD2F0CAE}" srcOrd="1" destOrd="0" parTransId="{C0267482-08A9-4722-A9B7-453327692A9F}" sibTransId="{3F257666-4E55-44DD-90E4-9EEA601D47FA}"/>
    <dgm:cxn modelId="{9A4FFB2D-2CD5-4340-B072-3B88AAEA81B6}" type="presOf" srcId="{B573DD5E-BF79-4FC9-8B72-7E2DB308B5FF}" destId="{F9906C3D-01C3-4F27-883F-77C727FF1D27}" srcOrd="0" destOrd="0" presId="urn:microsoft.com/office/officeart/2018/5/layout/IconCircleLabelList"/>
    <dgm:cxn modelId="{CF4E328D-5DBB-4AAB-848A-3131E1DB663E}" type="presOf" srcId="{9220A005-A7F5-457B-BC7C-5682DD2F0CAE}" destId="{9A3E86DB-6898-43C0-9CAF-EE6D653DE848}" srcOrd="0" destOrd="0" presId="urn:microsoft.com/office/officeart/2018/5/layout/IconCircleLabelList"/>
    <dgm:cxn modelId="{3C25F891-7D5A-4421-A16E-66847E548635}" type="presOf" srcId="{EABA7C1D-4722-45C2-83EB-F724B60BD71E}" destId="{82919782-B25F-42CB-AF9B-DDF900658623}" srcOrd="0" destOrd="0" presId="urn:microsoft.com/office/officeart/2018/5/layout/IconCircleLabelList"/>
    <dgm:cxn modelId="{37E76EA5-448F-4FD7-9BD4-ED8E59B0D6B5}" type="presOf" srcId="{549750CB-D30E-4463-8364-4045E3B6F715}" destId="{5FB1CDD4-9A2E-4060-A5CE-700FFEADE213}" srcOrd="0" destOrd="0" presId="urn:microsoft.com/office/officeart/2018/5/layout/IconCircleLabelList"/>
    <dgm:cxn modelId="{CB955FE6-F921-4A00-A6A6-DF7EA20069D3}" srcId="{EABA7C1D-4722-45C2-83EB-F724B60BD71E}" destId="{549750CB-D30E-4463-8364-4045E3B6F715}" srcOrd="2" destOrd="0" parTransId="{47E6DAFC-2275-4404-B691-423BFAF6552A}" sibTransId="{480E3163-75FC-4324-8FD7-769EACD89FCA}"/>
    <dgm:cxn modelId="{2ECB39DB-2F3E-4722-A665-82B09BD5E0FB}" type="presParOf" srcId="{82919782-B25F-42CB-AF9B-DDF900658623}" destId="{FB6F2396-D766-4E09-B655-F154ACE50CFD}" srcOrd="0" destOrd="0" presId="urn:microsoft.com/office/officeart/2018/5/layout/IconCircleLabelList"/>
    <dgm:cxn modelId="{2241A11F-70C7-4D4D-8408-9ADCAE29569E}" type="presParOf" srcId="{FB6F2396-D766-4E09-B655-F154ACE50CFD}" destId="{592311CC-1251-4436-AE49-9C40606EEEA2}" srcOrd="0" destOrd="0" presId="urn:microsoft.com/office/officeart/2018/5/layout/IconCircleLabelList"/>
    <dgm:cxn modelId="{2487F51E-FCFE-4041-81EB-CC8AB9E16B21}" type="presParOf" srcId="{FB6F2396-D766-4E09-B655-F154ACE50CFD}" destId="{6454705C-0A29-4426-8DC6-852833F606F0}" srcOrd="1" destOrd="0" presId="urn:microsoft.com/office/officeart/2018/5/layout/IconCircleLabelList"/>
    <dgm:cxn modelId="{F6AB859F-99F2-4EAC-BEF3-41810A51A270}" type="presParOf" srcId="{FB6F2396-D766-4E09-B655-F154ACE50CFD}" destId="{CC4DF952-AFC5-44A3-AEDA-BFE216256A8F}" srcOrd="2" destOrd="0" presId="urn:microsoft.com/office/officeart/2018/5/layout/IconCircleLabelList"/>
    <dgm:cxn modelId="{B662E9D0-0064-4C5D-AF68-A5C394B9F6C3}" type="presParOf" srcId="{FB6F2396-D766-4E09-B655-F154ACE50CFD}" destId="{F9906C3D-01C3-4F27-883F-77C727FF1D27}" srcOrd="3" destOrd="0" presId="urn:microsoft.com/office/officeart/2018/5/layout/IconCircleLabelList"/>
    <dgm:cxn modelId="{B3E69747-9BC3-4A91-A272-80A5E1CCC23C}" type="presParOf" srcId="{82919782-B25F-42CB-AF9B-DDF900658623}" destId="{59E73058-AF44-4775-9982-241F64E59BC8}" srcOrd="1" destOrd="0" presId="urn:microsoft.com/office/officeart/2018/5/layout/IconCircleLabelList"/>
    <dgm:cxn modelId="{A56BF7EF-20A3-4056-8A09-5501C24E9125}" type="presParOf" srcId="{82919782-B25F-42CB-AF9B-DDF900658623}" destId="{CFCECE43-BB93-438B-9E1B-4854A69B8722}" srcOrd="2" destOrd="0" presId="urn:microsoft.com/office/officeart/2018/5/layout/IconCircleLabelList"/>
    <dgm:cxn modelId="{53ED0EA4-A372-4996-BB61-566288B7D66A}" type="presParOf" srcId="{CFCECE43-BB93-438B-9E1B-4854A69B8722}" destId="{EB546D3D-DFB9-4DA4-B23B-043C6E72D69E}" srcOrd="0" destOrd="0" presId="urn:microsoft.com/office/officeart/2018/5/layout/IconCircleLabelList"/>
    <dgm:cxn modelId="{F76C0D88-260A-4833-B5F9-637C2FAA9E1D}" type="presParOf" srcId="{CFCECE43-BB93-438B-9E1B-4854A69B8722}" destId="{2D2F2EEF-85D8-43CD-A3C1-F862229D22E2}" srcOrd="1" destOrd="0" presId="urn:microsoft.com/office/officeart/2018/5/layout/IconCircleLabelList"/>
    <dgm:cxn modelId="{48BAE9C8-967C-4C3C-AD8D-76F0345AC02E}" type="presParOf" srcId="{CFCECE43-BB93-438B-9E1B-4854A69B8722}" destId="{0A34875B-2E93-47A3-A7EA-B66747B4E644}" srcOrd="2" destOrd="0" presId="urn:microsoft.com/office/officeart/2018/5/layout/IconCircleLabelList"/>
    <dgm:cxn modelId="{A8ABDA1C-E4DD-4D46-B676-A345819AEE0E}" type="presParOf" srcId="{CFCECE43-BB93-438B-9E1B-4854A69B8722}" destId="{9A3E86DB-6898-43C0-9CAF-EE6D653DE848}" srcOrd="3" destOrd="0" presId="urn:microsoft.com/office/officeart/2018/5/layout/IconCircleLabelList"/>
    <dgm:cxn modelId="{B19040F6-B21A-4E96-9F21-A74DB2411CB1}" type="presParOf" srcId="{82919782-B25F-42CB-AF9B-DDF900658623}" destId="{8247A76B-3DA3-413C-AE26-9BF114EA24AF}" srcOrd="3" destOrd="0" presId="urn:microsoft.com/office/officeart/2018/5/layout/IconCircleLabelList"/>
    <dgm:cxn modelId="{84CA6420-CAAE-41C4-8AC6-F9F3F1E73B66}" type="presParOf" srcId="{82919782-B25F-42CB-AF9B-DDF900658623}" destId="{F4B4E17C-04A6-41DC-BF8F-0069111E3C40}" srcOrd="4" destOrd="0" presId="urn:microsoft.com/office/officeart/2018/5/layout/IconCircleLabelList"/>
    <dgm:cxn modelId="{A8775BE6-932A-418B-BD20-FC80487D2174}" type="presParOf" srcId="{F4B4E17C-04A6-41DC-BF8F-0069111E3C40}" destId="{ECE14FE6-B37E-4D08-9C6D-09E451EB0105}" srcOrd="0" destOrd="0" presId="urn:microsoft.com/office/officeart/2018/5/layout/IconCircleLabelList"/>
    <dgm:cxn modelId="{71AE1A66-E19B-48D5-825D-A024FBF3B2A0}" type="presParOf" srcId="{F4B4E17C-04A6-41DC-BF8F-0069111E3C40}" destId="{0DF7C5F0-E5AC-4312-94E6-F97C10263758}" srcOrd="1" destOrd="0" presId="urn:microsoft.com/office/officeart/2018/5/layout/IconCircleLabelList"/>
    <dgm:cxn modelId="{D73070E4-EE2A-4A24-B39A-CAF279F93BC3}" type="presParOf" srcId="{F4B4E17C-04A6-41DC-BF8F-0069111E3C40}" destId="{B8EE5272-4C88-4891-9B03-BFC4E2BDC3FA}" srcOrd="2" destOrd="0" presId="urn:microsoft.com/office/officeart/2018/5/layout/IconCircleLabelList"/>
    <dgm:cxn modelId="{CF568E17-F77C-458D-A60D-D1060792CD8A}" type="presParOf" srcId="{F4B4E17C-04A6-41DC-BF8F-0069111E3C40}" destId="{5FB1CDD4-9A2E-4060-A5CE-700FFEADE21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1A8473-FB7F-4FCF-A822-70415BBF641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en-US"/>
        </a:p>
      </dgm:t>
    </dgm:pt>
    <dgm:pt modelId="{EE1CFA08-7777-4B0C-879F-F012A1446A8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Using Trauma Informed Care Framework</a:t>
          </a:r>
        </a:p>
      </dgm:t>
    </dgm:pt>
    <dgm:pt modelId="{A88CCA14-AAC9-46CC-A8B8-779E41B61DAD}" type="parTrans" cxnId="{BDB2E8A1-AC9B-4D3F-A8F2-EC6C612C7F29}">
      <dgm:prSet/>
      <dgm:spPr/>
      <dgm:t>
        <a:bodyPr/>
        <a:lstStyle/>
        <a:p>
          <a:endParaRPr lang="en-US"/>
        </a:p>
      </dgm:t>
    </dgm:pt>
    <dgm:pt modelId="{72EE7B82-2039-433F-82E3-439FADEEA325}" type="sibTrans" cxnId="{BDB2E8A1-AC9B-4D3F-A8F2-EC6C612C7F29}">
      <dgm:prSet/>
      <dgm:spPr/>
      <dgm:t>
        <a:bodyPr/>
        <a:lstStyle/>
        <a:p>
          <a:endParaRPr lang="en-US"/>
        </a:p>
      </dgm:t>
    </dgm:pt>
    <dgm:pt modelId="{8854370E-CBBB-4B8E-A4E0-D54A8B6E3E5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Well versed in ISP</a:t>
          </a:r>
        </a:p>
      </dgm:t>
    </dgm:pt>
    <dgm:pt modelId="{24B2EE98-2EF9-4B25-9590-A878AC3B4A85}" type="parTrans" cxnId="{4EC6D2AA-B2BA-4148-82A7-C0AD4BE46485}">
      <dgm:prSet/>
      <dgm:spPr/>
      <dgm:t>
        <a:bodyPr/>
        <a:lstStyle/>
        <a:p>
          <a:endParaRPr lang="en-US"/>
        </a:p>
      </dgm:t>
    </dgm:pt>
    <dgm:pt modelId="{9690B4BF-D0D9-4CDC-B4A8-BA6E721E1259}" type="sibTrans" cxnId="{4EC6D2AA-B2BA-4148-82A7-C0AD4BE46485}">
      <dgm:prSet/>
      <dgm:spPr/>
      <dgm:t>
        <a:bodyPr/>
        <a:lstStyle/>
        <a:p>
          <a:endParaRPr lang="en-US"/>
        </a:p>
      </dgm:t>
    </dgm:pt>
    <dgm:pt modelId="{76A6E867-E776-4937-B965-1DF632CD7D5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Open Communication + Notifications </a:t>
          </a:r>
        </a:p>
      </dgm:t>
    </dgm:pt>
    <dgm:pt modelId="{09F1A842-2406-4A7D-B18E-3D1DB8705C98}" type="parTrans" cxnId="{C97FD784-2AFF-44E5-BAF9-442E60875A83}">
      <dgm:prSet/>
      <dgm:spPr/>
      <dgm:t>
        <a:bodyPr/>
        <a:lstStyle/>
        <a:p>
          <a:endParaRPr lang="en-US"/>
        </a:p>
      </dgm:t>
    </dgm:pt>
    <dgm:pt modelId="{E1B8BDD2-0719-469D-99F8-23A1DA20A981}" type="sibTrans" cxnId="{C97FD784-2AFF-44E5-BAF9-442E60875A83}">
      <dgm:prSet/>
      <dgm:spPr/>
      <dgm:t>
        <a:bodyPr/>
        <a:lstStyle/>
        <a:p>
          <a:endParaRPr lang="en-US"/>
        </a:p>
      </dgm:t>
    </dgm:pt>
    <dgm:pt modelId="{E9A4824C-9D80-41AD-A4C4-279B7ED0A38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Team</a:t>
          </a:r>
        </a:p>
      </dgm:t>
    </dgm:pt>
    <dgm:pt modelId="{0BC61E1D-8538-4FCB-BEAF-3C4CD2AA6A75}" type="parTrans" cxnId="{7A9FF604-601A-475D-BFF7-AA03A901F41E}">
      <dgm:prSet/>
      <dgm:spPr/>
      <dgm:t>
        <a:bodyPr/>
        <a:lstStyle/>
        <a:p>
          <a:endParaRPr lang="en-US"/>
        </a:p>
      </dgm:t>
    </dgm:pt>
    <dgm:pt modelId="{E4C3B04A-4250-4173-B68A-CC6B6973CBAD}" type="sibTrans" cxnId="{7A9FF604-601A-475D-BFF7-AA03A901F41E}">
      <dgm:prSet/>
      <dgm:spPr/>
      <dgm:t>
        <a:bodyPr/>
        <a:lstStyle/>
        <a:p>
          <a:endParaRPr lang="en-US"/>
        </a:p>
      </dgm:t>
    </dgm:pt>
    <dgm:pt modelId="{194BBC2D-C99B-4CB5-BE6F-2CF8752AAC1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MUI</a:t>
          </a:r>
        </a:p>
      </dgm:t>
    </dgm:pt>
    <dgm:pt modelId="{8CA972F7-35F2-4D2B-86A8-87C660FE9143}" type="parTrans" cxnId="{04068C4D-4B13-47A5-A9E9-B198FED09C02}">
      <dgm:prSet/>
      <dgm:spPr/>
      <dgm:t>
        <a:bodyPr/>
        <a:lstStyle/>
        <a:p>
          <a:endParaRPr lang="en-US"/>
        </a:p>
      </dgm:t>
    </dgm:pt>
    <dgm:pt modelId="{C5E7DA83-9F73-48AC-85F1-34C3FABBF38E}" type="sibTrans" cxnId="{04068C4D-4B13-47A5-A9E9-B198FED09C02}">
      <dgm:prSet/>
      <dgm:spPr/>
      <dgm:t>
        <a:bodyPr/>
        <a:lstStyle/>
        <a:p>
          <a:endParaRPr lang="en-US"/>
        </a:p>
      </dgm:t>
    </dgm:pt>
    <dgm:pt modelId="{A8E1F11F-9B7F-462A-9F09-CCAB3A2DC2C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Local police</a:t>
          </a:r>
        </a:p>
      </dgm:t>
    </dgm:pt>
    <dgm:pt modelId="{5746C0CF-A850-4FAC-9DA8-4E0B35DC50AC}" type="parTrans" cxnId="{980AB042-0C1D-4FDD-924F-526E3B3BDB16}">
      <dgm:prSet/>
      <dgm:spPr/>
      <dgm:t>
        <a:bodyPr/>
        <a:lstStyle/>
        <a:p>
          <a:endParaRPr lang="en-US"/>
        </a:p>
      </dgm:t>
    </dgm:pt>
    <dgm:pt modelId="{A56A6ED3-BB44-4D19-A68C-28271B6251B4}" type="sibTrans" cxnId="{980AB042-0C1D-4FDD-924F-526E3B3BDB16}">
      <dgm:prSet/>
      <dgm:spPr/>
      <dgm:t>
        <a:bodyPr/>
        <a:lstStyle/>
        <a:p>
          <a:endParaRPr lang="en-US"/>
        </a:p>
      </dgm:t>
    </dgm:pt>
    <dgm:pt modelId="{39DF5538-0507-4CD9-9C1A-9A4291DCFA9A}" type="pres">
      <dgm:prSet presAssocID="{7C1A8473-FB7F-4FCF-A822-70415BBF6412}" presName="root" presStyleCnt="0">
        <dgm:presLayoutVars>
          <dgm:dir/>
          <dgm:resizeHandles val="exact"/>
        </dgm:presLayoutVars>
      </dgm:prSet>
      <dgm:spPr/>
    </dgm:pt>
    <dgm:pt modelId="{4724E40D-F6A6-4774-8A8D-94514A735921}" type="pres">
      <dgm:prSet presAssocID="{EE1CFA08-7777-4B0C-879F-F012A1446A85}" presName="compNode" presStyleCnt="0"/>
      <dgm:spPr/>
    </dgm:pt>
    <dgm:pt modelId="{55831BBD-121F-40A0-AD81-C6543EA01197}" type="pres">
      <dgm:prSet presAssocID="{EE1CFA08-7777-4B0C-879F-F012A1446A85}" presName="bgRect" presStyleLbl="bgShp" presStyleIdx="0" presStyleCnt="3" custLinFactNeighborX="909" custLinFactNeighborY="-23619"/>
      <dgm:spPr/>
    </dgm:pt>
    <dgm:pt modelId="{AC03E972-AE15-49CF-A14A-FA8BAF493BA5}" type="pres">
      <dgm:prSet presAssocID="{EE1CFA08-7777-4B0C-879F-F012A1446A8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D93D03A3-C9AD-4E81-BD5C-74ADC038737E}" type="pres">
      <dgm:prSet presAssocID="{EE1CFA08-7777-4B0C-879F-F012A1446A85}" presName="spaceRect" presStyleCnt="0"/>
      <dgm:spPr/>
    </dgm:pt>
    <dgm:pt modelId="{EA8AC71B-6843-42A4-B403-8FFAE70BFF12}" type="pres">
      <dgm:prSet presAssocID="{EE1CFA08-7777-4B0C-879F-F012A1446A85}" presName="parTx" presStyleLbl="revTx" presStyleIdx="0" presStyleCnt="4">
        <dgm:presLayoutVars>
          <dgm:chMax val="0"/>
          <dgm:chPref val="0"/>
        </dgm:presLayoutVars>
      </dgm:prSet>
      <dgm:spPr/>
    </dgm:pt>
    <dgm:pt modelId="{9ACD7985-39E0-42CF-9D3B-AAEC14AE4F83}" type="pres">
      <dgm:prSet presAssocID="{72EE7B82-2039-433F-82E3-439FADEEA325}" presName="sibTrans" presStyleCnt="0"/>
      <dgm:spPr/>
    </dgm:pt>
    <dgm:pt modelId="{3438B39D-3AD1-4C76-A1DB-32E719F174F8}" type="pres">
      <dgm:prSet presAssocID="{8854370E-CBBB-4B8E-A4E0-D54A8B6E3E54}" presName="compNode" presStyleCnt="0"/>
      <dgm:spPr/>
    </dgm:pt>
    <dgm:pt modelId="{48CB8CF4-9491-482C-BC9B-76DDEFF6052D}" type="pres">
      <dgm:prSet presAssocID="{8854370E-CBBB-4B8E-A4E0-D54A8B6E3E54}" presName="bgRect" presStyleLbl="bgShp" presStyleIdx="1" presStyleCnt="3"/>
      <dgm:spPr/>
    </dgm:pt>
    <dgm:pt modelId="{E9165DE1-C8E2-4FF1-AF84-2A1C860B77ED}" type="pres">
      <dgm:prSet presAssocID="{8854370E-CBBB-4B8E-A4E0-D54A8B6E3E5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92A22196-31C0-448E-B155-5FF54B4C886A}" type="pres">
      <dgm:prSet presAssocID="{8854370E-CBBB-4B8E-A4E0-D54A8B6E3E54}" presName="spaceRect" presStyleCnt="0"/>
      <dgm:spPr/>
    </dgm:pt>
    <dgm:pt modelId="{3ED6A750-36EA-4A50-B5D5-816EB564C850}" type="pres">
      <dgm:prSet presAssocID="{8854370E-CBBB-4B8E-A4E0-D54A8B6E3E54}" presName="parTx" presStyleLbl="revTx" presStyleIdx="1" presStyleCnt="4">
        <dgm:presLayoutVars>
          <dgm:chMax val="0"/>
          <dgm:chPref val="0"/>
        </dgm:presLayoutVars>
      </dgm:prSet>
      <dgm:spPr/>
    </dgm:pt>
    <dgm:pt modelId="{E13DBC11-CBD7-43A7-BB21-6AF5FC890EC0}" type="pres">
      <dgm:prSet presAssocID="{9690B4BF-D0D9-4CDC-B4A8-BA6E721E1259}" presName="sibTrans" presStyleCnt="0"/>
      <dgm:spPr/>
    </dgm:pt>
    <dgm:pt modelId="{66D95CAE-BB3B-487A-867C-0791BAB4AF94}" type="pres">
      <dgm:prSet presAssocID="{76A6E867-E776-4937-B965-1DF632CD7D5D}" presName="compNode" presStyleCnt="0"/>
      <dgm:spPr/>
    </dgm:pt>
    <dgm:pt modelId="{2121ECD7-FE0A-4CE7-B288-6F2024E0F77E}" type="pres">
      <dgm:prSet presAssocID="{76A6E867-E776-4937-B965-1DF632CD7D5D}" presName="bgRect" presStyleLbl="bgShp" presStyleIdx="2" presStyleCnt="3"/>
      <dgm:spPr/>
    </dgm:pt>
    <dgm:pt modelId="{D499C249-54AC-4688-8CEA-572A17E877BE}" type="pres">
      <dgm:prSet presAssocID="{76A6E867-E776-4937-B965-1DF632CD7D5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D2B416BA-3AE8-40BB-BF6C-4C347865BB97}" type="pres">
      <dgm:prSet presAssocID="{76A6E867-E776-4937-B965-1DF632CD7D5D}" presName="spaceRect" presStyleCnt="0"/>
      <dgm:spPr/>
    </dgm:pt>
    <dgm:pt modelId="{FAA9E73D-7E0D-4718-A297-F641D1C2B534}" type="pres">
      <dgm:prSet presAssocID="{76A6E867-E776-4937-B965-1DF632CD7D5D}" presName="parTx" presStyleLbl="revTx" presStyleIdx="2" presStyleCnt="4">
        <dgm:presLayoutVars>
          <dgm:chMax val="0"/>
          <dgm:chPref val="0"/>
        </dgm:presLayoutVars>
      </dgm:prSet>
      <dgm:spPr/>
    </dgm:pt>
    <dgm:pt modelId="{1D1A6134-FB7A-4888-8831-BF11A8B4A340}" type="pres">
      <dgm:prSet presAssocID="{76A6E867-E776-4937-B965-1DF632CD7D5D}" presName="desTx" presStyleLbl="revTx" presStyleIdx="3" presStyleCnt="4">
        <dgm:presLayoutVars/>
      </dgm:prSet>
      <dgm:spPr/>
    </dgm:pt>
  </dgm:ptLst>
  <dgm:cxnLst>
    <dgm:cxn modelId="{7A9FF604-601A-475D-BFF7-AA03A901F41E}" srcId="{76A6E867-E776-4937-B965-1DF632CD7D5D}" destId="{E9A4824C-9D80-41AD-A4C4-279B7ED0A38B}" srcOrd="0" destOrd="0" parTransId="{0BC61E1D-8538-4FCB-BEAF-3C4CD2AA6A75}" sibTransId="{E4C3B04A-4250-4173-B68A-CC6B6973CBAD}"/>
    <dgm:cxn modelId="{AD165E0E-F1CD-47A1-9264-954985B90F73}" type="presOf" srcId="{76A6E867-E776-4937-B965-1DF632CD7D5D}" destId="{FAA9E73D-7E0D-4718-A297-F641D1C2B534}" srcOrd="0" destOrd="0" presId="urn:microsoft.com/office/officeart/2018/2/layout/IconVerticalSolidList"/>
    <dgm:cxn modelId="{DF3B3336-45E7-4F19-922F-DC031DE6B0CF}" type="presOf" srcId="{7C1A8473-FB7F-4FCF-A822-70415BBF6412}" destId="{39DF5538-0507-4CD9-9C1A-9A4291DCFA9A}" srcOrd="0" destOrd="0" presId="urn:microsoft.com/office/officeart/2018/2/layout/IconVerticalSolidList"/>
    <dgm:cxn modelId="{980AB042-0C1D-4FDD-924F-526E3B3BDB16}" srcId="{76A6E867-E776-4937-B965-1DF632CD7D5D}" destId="{A8E1F11F-9B7F-462A-9F09-CCAB3A2DC2C7}" srcOrd="2" destOrd="0" parTransId="{5746C0CF-A850-4FAC-9DA8-4E0B35DC50AC}" sibTransId="{A56A6ED3-BB44-4D19-A68C-28271B6251B4}"/>
    <dgm:cxn modelId="{7230B842-FEBA-479F-B789-7F753EDC3854}" type="presOf" srcId="{194BBC2D-C99B-4CB5-BE6F-2CF8752AAC1A}" destId="{1D1A6134-FB7A-4888-8831-BF11A8B4A340}" srcOrd="0" destOrd="1" presId="urn:microsoft.com/office/officeart/2018/2/layout/IconVerticalSolidList"/>
    <dgm:cxn modelId="{7A264067-91A0-4F8E-A4F3-28ED2C56E90D}" type="presOf" srcId="{EE1CFA08-7777-4B0C-879F-F012A1446A85}" destId="{EA8AC71B-6843-42A4-B403-8FFAE70BFF12}" srcOrd="0" destOrd="0" presId="urn:microsoft.com/office/officeart/2018/2/layout/IconVerticalSolidList"/>
    <dgm:cxn modelId="{04068C4D-4B13-47A5-A9E9-B198FED09C02}" srcId="{76A6E867-E776-4937-B965-1DF632CD7D5D}" destId="{194BBC2D-C99B-4CB5-BE6F-2CF8752AAC1A}" srcOrd="1" destOrd="0" parTransId="{8CA972F7-35F2-4D2B-86A8-87C660FE9143}" sibTransId="{C5E7DA83-9F73-48AC-85F1-34C3FABBF38E}"/>
    <dgm:cxn modelId="{9E99C655-9B3B-4D12-AB68-D57BD01A9F2C}" type="presOf" srcId="{A8E1F11F-9B7F-462A-9F09-CCAB3A2DC2C7}" destId="{1D1A6134-FB7A-4888-8831-BF11A8B4A340}" srcOrd="0" destOrd="2" presId="urn:microsoft.com/office/officeart/2018/2/layout/IconVerticalSolidList"/>
    <dgm:cxn modelId="{C97FD784-2AFF-44E5-BAF9-442E60875A83}" srcId="{7C1A8473-FB7F-4FCF-A822-70415BBF6412}" destId="{76A6E867-E776-4937-B965-1DF632CD7D5D}" srcOrd="2" destOrd="0" parTransId="{09F1A842-2406-4A7D-B18E-3D1DB8705C98}" sibTransId="{E1B8BDD2-0719-469D-99F8-23A1DA20A981}"/>
    <dgm:cxn modelId="{553B418F-9DC7-4EE8-97E5-98B09D008B2A}" type="presOf" srcId="{8854370E-CBBB-4B8E-A4E0-D54A8B6E3E54}" destId="{3ED6A750-36EA-4A50-B5D5-816EB564C850}" srcOrd="0" destOrd="0" presId="urn:microsoft.com/office/officeart/2018/2/layout/IconVerticalSolidList"/>
    <dgm:cxn modelId="{BDB2E8A1-AC9B-4D3F-A8F2-EC6C612C7F29}" srcId="{7C1A8473-FB7F-4FCF-A822-70415BBF6412}" destId="{EE1CFA08-7777-4B0C-879F-F012A1446A85}" srcOrd="0" destOrd="0" parTransId="{A88CCA14-AAC9-46CC-A8B8-779E41B61DAD}" sibTransId="{72EE7B82-2039-433F-82E3-439FADEEA325}"/>
    <dgm:cxn modelId="{4EC6D2AA-B2BA-4148-82A7-C0AD4BE46485}" srcId="{7C1A8473-FB7F-4FCF-A822-70415BBF6412}" destId="{8854370E-CBBB-4B8E-A4E0-D54A8B6E3E54}" srcOrd="1" destOrd="0" parTransId="{24B2EE98-2EF9-4B25-9590-A878AC3B4A85}" sibTransId="{9690B4BF-D0D9-4CDC-B4A8-BA6E721E1259}"/>
    <dgm:cxn modelId="{5904DECA-55FC-4D16-9337-456451010C7F}" type="presOf" srcId="{E9A4824C-9D80-41AD-A4C4-279B7ED0A38B}" destId="{1D1A6134-FB7A-4888-8831-BF11A8B4A340}" srcOrd="0" destOrd="0" presId="urn:microsoft.com/office/officeart/2018/2/layout/IconVerticalSolidList"/>
    <dgm:cxn modelId="{5D939B21-96C1-4167-85B6-7DDBDF72D660}" type="presParOf" srcId="{39DF5538-0507-4CD9-9C1A-9A4291DCFA9A}" destId="{4724E40D-F6A6-4774-8A8D-94514A735921}" srcOrd="0" destOrd="0" presId="urn:microsoft.com/office/officeart/2018/2/layout/IconVerticalSolidList"/>
    <dgm:cxn modelId="{D47A3040-2D35-4F3D-8EFB-D6B8FE50FE15}" type="presParOf" srcId="{4724E40D-F6A6-4774-8A8D-94514A735921}" destId="{55831BBD-121F-40A0-AD81-C6543EA01197}" srcOrd="0" destOrd="0" presId="urn:microsoft.com/office/officeart/2018/2/layout/IconVerticalSolidList"/>
    <dgm:cxn modelId="{76C84E00-42AF-4126-A893-3C937AB89C85}" type="presParOf" srcId="{4724E40D-F6A6-4774-8A8D-94514A735921}" destId="{AC03E972-AE15-49CF-A14A-FA8BAF493BA5}" srcOrd="1" destOrd="0" presId="urn:microsoft.com/office/officeart/2018/2/layout/IconVerticalSolidList"/>
    <dgm:cxn modelId="{056B7AD0-AAA7-4BAA-8BC2-6BE8B828D694}" type="presParOf" srcId="{4724E40D-F6A6-4774-8A8D-94514A735921}" destId="{D93D03A3-C9AD-4E81-BD5C-74ADC038737E}" srcOrd="2" destOrd="0" presId="urn:microsoft.com/office/officeart/2018/2/layout/IconVerticalSolidList"/>
    <dgm:cxn modelId="{60D34D9D-982E-477D-B5A5-F4AA7777BA9B}" type="presParOf" srcId="{4724E40D-F6A6-4774-8A8D-94514A735921}" destId="{EA8AC71B-6843-42A4-B403-8FFAE70BFF12}" srcOrd="3" destOrd="0" presId="urn:microsoft.com/office/officeart/2018/2/layout/IconVerticalSolidList"/>
    <dgm:cxn modelId="{56242172-C91C-40BD-A709-4FF7CFE39CF0}" type="presParOf" srcId="{39DF5538-0507-4CD9-9C1A-9A4291DCFA9A}" destId="{9ACD7985-39E0-42CF-9D3B-AAEC14AE4F83}" srcOrd="1" destOrd="0" presId="urn:microsoft.com/office/officeart/2018/2/layout/IconVerticalSolidList"/>
    <dgm:cxn modelId="{C33C8038-71D6-482F-98DA-439755411EA3}" type="presParOf" srcId="{39DF5538-0507-4CD9-9C1A-9A4291DCFA9A}" destId="{3438B39D-3AD1-4C76-A1DB-32E719F174F8}" srcOrd="2" destOrd="0" presId="urn:microsoft.com/office/officeart/2018/2/layout/IconVerticalSolidList"/>
    <dgm:cxn modelId="{65DB92B7-2A78-4435-87E9-FE22AE4D0B66}" type="presParOf" srcId="{3438B39D-3AD1-4C76-A1DB-32E719F174F8}" destId="{48CB8CF4-9491-482C-BC9B-76DDEFF6052D}" srcOrd="0" destOrd="0" presId="urn:microsoft.com/office/officeart/2018/2/layout/IconVerticalSolidList"/>
    <dgm:cxn modelId="{956F20E3-EF73-4969-80C9-512C697177F9}" type="presParOf" srcId="{3438B39D-3AD1-4C76-A1DB-32E719F174F8}" destId="{E9165DE1-C8E2-4FF1-AF84-2A1C860B77ED}" srcOrd="1" destOrd="0" presId="urn:microsoft.com/office/officeart/2018/2/layout/IconVerticalSolidList"/>
    <dgm:cxn modelId="{7AC42E43-FDA1-4ED3-B48A-CABFE525CE5A}" type="presParOf" srcId="{3438B39D-3AD1-4C76-A1DB-32E719F174F8}" destId="{92A22196-31C0-448E-B155-5FF54B4C886A}" srcOrd="2" destOrd="0" presId="urn:microsoft.com/office/officeart/2018/2/layout/IconVerticalSolidList"/>
    <dgm:cxn modelId="{162AD60D-A139-4F78-A7B9-A78607A35C95}" type="presParOf" srcId="{3438B39D-3AD1-4C76-A1DB-32E719F174F8}" destId="{3ED6A750-36EA-4A50-B5D5-816EB564C850}" srcOrd="3" destOrd="0" presId="urn:microsoft.com/office/officeart/2018/2/layout/IconVerticalSolidList"/>
    <dgm:cxn modelId="{15481769-D96C-4572-AB10-6EC904A8B8BC}" type="presParOf" srcId="{39DF5538-0507-4CD9-9C1A-9A4291DCFA9A}" destId="{E13DBC11-CBD7-43A7-BB21-6AF5FC890EC0}" srcOrd="3" destOrd="0" presId="urn:microsoft.com/office/officeart/2018/2/layout/IconVerticalSolidList"/>
    <dgm:cxn modelId="{271BFEFD-C385-4CAD-9411-03A0B4C7C118}" type="presParOf" srcId="{39DF5538-0507-4CD9-9C1A-9A4291DCFA9A}" destId="{66D95CAE-BB3B-487A-867C-0791BAB4AF94}" srcOrd="4" destOrd="0" presId="urn:microsoft.com/office/officeart/2018/2/layout/IconVerticalSolidList"/>
    <dgm:cxn modelId="{966B2A91-0AB2-4BBF-B072-48CD055A6A97}" type="presParOf" srcId="{66D95CAE-BB3B-487A-867C-0791BAB4AF94}" destId="{2121ECD7-FE0A-4CE7-B288-6F2024E0F77E}" srcOrd="0" destOrd="0" presId="urn:microsoft.com/office/officeart/2018/2/layout/IconVerticalSolidList"/>
    <dgm:cxn modelId="{F758E10D-C2B4-432F-A3F1-65690DE4C56F}" type="presParOf" srcId="{66D95CAE-BB3B-487A-867C-0791BAB4AF94}" destId="{D499C249-54AC-4688-8CEA-572A17E877BE}" srcOrd="1" destOrd="0" presId="urn:microsoft.com/office/officeart/2018/2/layout/IconVerticalSolidList"/>
    <dgm:cxn modelId="{E24BCD60-3CD8-49F2-9FC2-C609EC047D16}" type="presParOf" srcId="{66D95CAE-BB3B-487A-867C-0791BAB4AF94}" destId="{D2B416BA-3AE8-40BB-BF6C-4C347865BB97}" srcOrd="2" destOrd="0" presId="urn:microsoft.com/office/officeart/2018/2/layout/IconVerticalSolidList"/>
    <dgm:cxn modelId="{B89F20E1-8380-4106-BD45-4B442CEE3EB5}" type="presParOf" srcId="{66D95CAE-BB3B-487A-867C-0791BAB4AF94}" destId="{FAA9E73D-7E0D-4718-A297-F641D1C2B534}" srcOrd="3" destOrd="0" presId="urn:microsoft.com/office/officeart/2018/2/layout/IconVerticalSolidList"/>
    <dgm:cxn modelId="{05564C82-5615-453D-BA4F-711C2B4DE796}" type="presParOf" srcId="{66D95CAE-BB3B-487A-867C-0791BAB4AF94}" destId="{1D1A6134-FB7A-4888-8831-BF11A8B4A340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79A758-AF4B-4875-8C2B-2ACD8EE4D349}" type="doc">
      <dgm:prSet loTypeId="urn:microsoft.com/office/officeart/2005/8/layout/vList5" loCatId="list" qsTypeId="urn:microsoft.com/office/officeart/2005/8/quickstyle/simple4" qsCatId="simple" csTypeId="urn:microsoft.com/office/officeart/2005/8/colors/accent4_3" csCatId="accent4"/>
      <dgm:spPr/>
      <dgm:t>
        <a:bodyPr/>
        <a:lstStyle/>
        <a:p>
          <a:endParaRPr lang="en-US"/>
        </a:p>
      </dgm:t>
    </dgm:pt>
    <dgm:pt modelId="{A5C91D92-6903-45A6-B69D-537D5ADFEAFB}">
      <dgm:prSet/>
      <dgm:spPr/>
      <dgm:t>
        <a:bodyPr/>
        <a:lstStyle/>
        <a:p>
          <a:r>
            <a:rPr lang="en-US" b="1"/>
            <a:t>Assessments </a:t>
          </a:r>
          <a:endParaRPr lang="en-US"/>
        </a:p>
      </dgm:t>
    </dgm:pt>
    <dgm:pt modelId="{8A3CB90B-98A4-4143-B6E5-9E7C3E3ED0DA}" type="parTrans" cxnId="{55E12936-5F99-4258-A7C7-0ED89CDAEBED}">
      <dgm:prSet/>
      <dgm:spPr/>
      <dgm:t>
        <a:bodyPr/>
        <a:lstStyle/>
        <a:p>
          <a:endParaRPr lang="en-US"/>
        </a:p>
      </dgm:t>
    </dgm:pt>
    <dgm:pt modelId="{9D52814C-05D5-4267-87AE-B321D624FD94}" type="sibTrans" cxnId="{55E12936-5F99-4258-A7C7-0ED89CDAEBED}">
      <dgm:prSet/>
      <dgm:spPr/>
      <dgm:t>
        <a:bodyPr/>
        <a:lstStyle/>
        <a:p>
          <a:endParaRPr lang="en-US"/>
        </a:p>
      </dgm:t>
    </dgm:pt>
    <dgm:pt modelId="{55E18F4E-3717-4E5C-9FCD-B32C77701E0D}">
      <dgm:prSet/>
      <dgm:spPr/>
      <dgm:t>
        <a:bodyPr/>
        <a:lstStyle/>
        <a:p>
          <a:r>
            <a:rPr lang="en-US"/>
            <a:t>Mitigate identified safety concerns </a:t>
          </a:r>
        </a:p>
      </dgm:t>
    </dgm:pt>
    <dgm:pt modelId="{91BFECA2-B059-4F1E-9E04-22271C23D93C}" type="parTrans" cxnId="{C50B3848-2B3A-46FF-AD42-ADBC10FA7255}">
      <dgm:prSet/>
      <dgm:spPr/>
      <dgm:t>
        <a:bodyPr/>
        <a:lstStyle/>
        <a:p>
          <a:endParaRPr lang="en-US"/>
        </a:p>
      </dgm:t>
    </dgm:pt>
    <dgm:pt modelId="{9DD190D6-65C5-459D-8250-6C187F298590}" type="sibTrans" cxnId="{C50B3848-2B3A-46FF-AD42-ADBC10FA7255}">
      <dgm:prSet/>
      <dgm:spPr/>
      <dgm:t>
        <a:bodyPr/>
        <a:lstStyle/>
        <a:p>
          <a:endParaRPr lang="en-US"/>
        </a:p>
      </dgm:t>
    </dgm:pt>
    <dgm:pt modelId="{66E9C5D8-C94C-458C-9C1A-AA6578C07F0F}">
      <dgm:prSet/>
      <dgm:spPr/>
      <dgm:t>
        <a:bodyPr/>
        <a:lstStyle/>
        <a:p>
          <a:r>
            <a:rPr lang="en-US"/>
            <a:t>Focus on proactive and preventative measures; restrictions a last resort</a:t>
          </a:r>
        </a:p>
      </dgm:t>
    </dgm:pt>
    <dgm:pt modelId="{76EECDD1-DF2E-436E-9A3F-83E5AE7344B7}" type="parTrans" cxnId="{F0859699-5249-4816-96F0-A092A971D078}">
      <dgm:prSet/>
      <dgm:spPr/>
      <dgm:t>
        <a:bodyPr/>
        <a:lstStyle/>
        <a:p>
          <a:endParaRPr lang="en-US"/>
        </a:p>
      </dgm:t>
    </dgm:pt>
    <dgm:pt modelId="{E19F4213-EF17-483E-A123-5C964DD4BBB5}" type="sibTrans" cxnId="{F0859699-5249-4816-96F0-A092A971D078}">
      <dgm:prSet/>
      <dgm:spPr/>
      <dgm:t>
        <a:bodyPr/>
        <a:lstStyle/>
        <a:p>
          <a:endParaRPr lang="en-US"/>
        </a:p>
      </dgm:t>
    </dgm:pt>
    <dgm:pt modelId="{B34C7372-5937-41F7-8D4B-C1DB09275501}">
      <dgm:prSet/>
      <dgm:spPr/>
      <dgm:t>
        <a:bodyPr/>
        <a:lstStyle/>
        <a:p>
          <a:r>
            <a:rPr lang="en-US"/>
            <a:t>Provide recommendations and training</a:t>
          </a:r>
        </a:p>
      </dgm:t>
    </dgm:pt>
    <dgm:pt modelId="{DA167E91-C6AD-448F-972F-2A4116D33C5D}" type="parTrans" cxnId="{0882DD4C-A570-4480-9FC9-A3E3F019D8C8}">
      <dgm:prSet/>
      <dgm:spPr/>
      <dgm:t>
        <a:bodyPr/>
        <a:lstStyle/>
        <a:p>
          <a:endParaRPr lang="en-US"/>
        </a:p>
      </dgm:t>
    </dgm:pt>
    <dgm:pt modelId="{A0FECE61-8C78-401B-BE90-4933031C2F61}" type="sibTrans" cxnId="{0882DD4C-A570-4480-9FC9-A3E3F019D8C8}">
      <dgm:prSet/>
      <dgm:spPr/>
      <dgm:t>
        <a:bodyPr/>
        <a:lstStyle/>
        <a:p>
          <a:endParaRPr lang="en-US"/>
        </a:p>
      </dgm:t>
    </dgm:pt>
    <dgm:pt modelId="{0CA63179-B0C6-41EC-8157-65378E76CB7D}">
      <dgm:prSet/>
      <dgm:spPr/>
      <dgm:t>
        <a:bodyPr/>
        <a:lstStyle/>
        <a:p>
          <a:r>
            <a:rPr lang="en-US"/>
            <a:t>Active team member: ongoing support, consultation, assessment</a:t>
          </a:r>
        </a:p>
      </dgm:t>
    </dgm:pt>
    <dgm:pt modelId="{6C2A3942-772A-4B8B-B15C-17A2A4C66E36}" type="parTrans" cxnId="{536EAF6C-B4C5-49FB-83D8-9E8661DAFA15}">
      <dgm:prSet/>
      <dgm:spPr/>
      <dgm:t>
        <a:bodyPr/>
        <a:lstStyle/>
        <a:p>
          <a:endParaRPr lang="en-US"/>
        </a:p>
      </dgm:t>
    </dgm:pt>
    <dgm:pt modelId="{D31311F7-841B-4EEF-A0D0-05C1BE084978}" type="sibTrans" cxnId="{536EAF6C-B4C5-49FB-83D8-9E8661DAFA15}">
      <dgm:prSet/>
      <dgm:spPr/>
      <dgm:t>
        <a:bodyPr/>
        <a:lstStyle/>
        <a:p>
          <a:endParaRPr lang="en-US"/>
        </a:p>
      </dgm:t>
    </dgm:pt>
    <dgm:pt modelId="{DB98E225-A1C0-4562-9F7A-3897619B1650}">
      <dgm:prSet/>
      <dgm:spPr/>
      <dgm:t>
        <a:bodyPr/>
        <a:lstStyle/>
        <a:p>
          <a:r>
            <a:rPr lang="en-US" b="1"/>
            <a:t>General Provider trainings</a:t>
          </a:r>
          <a:endParaRPr lang="en-US"/>
        </a:p>
      </dgm:t>
    </dgm:pt>
    <dgm:pt modelId="{498FEEE2-D060-42B2-87D4-154DB0903F54}" type="parTrans" cxnId="{6CBB15B8-AF6D-4FAA-8F47-F4584C3ECAC0}">
      <dgm:prSet/>
      <dgm:spPr/>
      <dgm:t>
        <a:bodyPr/>
        <a:lstStyle/>
        <a:p>
          <a:endParaRPr lang="en-US"/>
        </a:p>
      </dgm:t>
    </dgm:pt>
    <dgm:pt modelId="{D922B774-9838-4687-96DC-188C392E54E1}" type="sibTrans" cxnId="{6CBB15B8-AF6D-4FAA-8F47-F4584C3ECAC0}">
      <dgm:prSet/>
      <dgm:spPr/>
      <dgm:t>
        <a:bodyPr/>
        <a:lstStyle/>
        <a:p>
          <a:endParaRPr lang="en-US"/>
        </a:p>
      </dgm:t>
    </dgm:pt>
    <dgm:pt modelId="{9261BF07-6252-4E22-A060-3085BB45DE05}">
      <dgm:prSet/>
      <dgm:spPr/>
      <dgm:t>
        <a:bodyPr/>
        <a:lstStyle/>
        <a:p>
          <a:r>
            <a:rPr lang="en-US"/>
            <a:t>Trauma Informed Care </a:t>
          </a:r>
        </a:p>
      </dgm:t>
    </dgm:pt>
    <dgm:pt modelId="{EB1658E2-885A-43DD-95E3-CF089A815B25}" type="parTrans" cxnId="{292F8FFE-FB18-4F6B-BC10-42F6E8B11317}">
      <dgm:prSet/>
      <dgm:spPr/>
      <dgm:t>
        <a:bodyPr/>
        <a:lstStyle/>
        <a:p>
          <a:endParaRPr lang="en-US"/>
        </a:p>
      </dgm:t>
    </dgm:pt>
    <dgm:pt modelId="{8D268DB2-DB67-4871-8D16-09FFEED266E8}" type="sibTrans" cxnId="{292F8FFE-FB18-4F6B-BC10-42F6E8B11317}">
      <dgm:prSet/>
      <dgm:spPr/>
      <dgm:t>
        <a:bodyPr/>
        <a:lstStyle/>
        <a:p>
          <a:endParaRPr lang="en-US"/>
        </a:p>
      </dgm:t>
    </dgm:pt>
    <dgm:pt modelId="{33725B3D-0DC5-40BD-BF31-1A0C94752921}">
      <dgm:prSet/>
      <dgm:spPr/>
      <dgm:t>
        <a:bodyPr/>
        <a:lstStyle/>
        <a:p>
          <a:r>
            <a:rPr lang="en-US"/>
            <a:t>Positive Behavior Supports and PBS-CR</a:t>
          </a:r>
        </a:p>
      </dgm:t>
    </dgm:pt>
    <dgm:pt modelId="{ADF45B07-C351-4613-93A1-57A2E8084CE3}" type="parTrans" cxnId="{743BBF41-F697-47C2-8878-BB641AD5DE61}">
      <dgm:prSet/>
      <dgm:spPr/>
      <dgm:t>
        <a:bodyPr/>
        <a:lstStyle/>
        <a:p>
          <a:endParaRPr lang="en-US"/>
        </a:p>
      </dgm:t>
    </dgm:pt>
    <dgm:pt modelId="{5CA223CC-D4AC-44B1-A8AE-4B2D834D09B6}" type="sibTrans" cxnId="{743BBF41-F697-47C2-8878-BB641AD5DE61}">
      <dgm:prSet/>
      <dgm:spPr/>
      <dgm:t>
        <a:bodyPr/>
        <a:lstStyle/>
        <a:p>
          <a:endParaRPr lang="en-US"/>
        </a:p>
      </dgm:t>
    </dgm:pt>
    <dgm:pt modelId="{5E71733C-722F-4B37-8ABD-B020EA2116F9}">
      <dgm:prSet/>
      <dgm:spPr/>
      <dgm:t>
        <a:bodyPr/>
        <a:lstStyle/>
        <a:p>
          <a:r>
            <a:rPr lang="en-US"/>
            <a:t>Overview of specific diagnoses </a:t>
          </a:r>
        </a:p>
      </dgm:t>
    </dgm:pt>
    <dgm:pt modelId="{1092D356-88C3-4086-B87D-9A6B5CF97249}" type="parTrans" cxnId="{F7FCC8E1-70E6-4668-9489-85151D20DEA8}">
      <dgm:prSet/>
      <dgm:spPr/>
      <dgm:t>
        <a:bodyPr/>
        <a:lstStyle/>
        <a:p>
          <a:endParaRPr lang="en-US"/>
        </a:p>
      </dgm:t>
    </dgm:pt>
    <dgm:pt modelId="{E19B230E-797F-4485-AA89-6EDE45D27A8F}" type="sibTrans" cxnId="{F7FCC8E1-70E6-4668-9489-85151D20DEA8}">
      <dgm:prSet/>
      <dgm:spPr/>
      <dgm:t>
        <a:bodyPr/>
        <a:lstStyle/>
        <a:p>
          <a:endParaRPr lang="en-US"/>
        </a:p>
      </dgm:t>
    </dgm:pt>
    <dgm:pt modelId="{F895A08B-3BD4-4998-A885-82C65FF6A09D}">
      <dgm:prSet/>
      <dgm:spPr/>
      <dgm:t>
        <a:bodyPr/>
        <a:lstStyle/>
        <a:p>
          <a:r>
            <a:rPr lang="en-US" b="0" i="0" baseline="0"/>
            <a:t>Autism Spectrum Disorder, Traumatic Brain Injury, Dementia</a:t>
          </a:r>
          <a:endParaRPr lang="en-US"/>
        </a:p>
      </dgm:t>
    </dgm:pt>
    <dgm:pt modelId="{AA820C59-26D9-4BAC-B090-65F3DDEFF1A8}" type="parTrans" cxnId="{389F9F2D-0AF6-4402-AE94-1B45D6E18FD6}">
      <dgm:prSet/>
      <dgm:spPr/>
      <dgm:t>
        <a:bodyPr/>
        <a:lstStyle/>
        <a:p>
          <a:endParaRPr lang="en-US"/>
        </a:p>
      </dgm:t>
    </dgm:pt>
    <dgm:pt modelId="{788C3839-40AA-42B1-87B9-AC281A5D2A48}" type="sibTrans" cxnId="{389F9F2D-0AF6-4402-AE94-1B45D6E18FD6}">
      <dgm:prSet/>
      <dgm:spPr/>
      <dgm:t>
        <a:bodyPr/>
        <a:lstStyle/>
        <a:p>
          <a:endParaRPr lang="en-US"/>
        </a:p>
      </dgm:t>
    </dgm:pt>
    <dgm:pt modelId="{18DEAECA-1D06-4393-886E-D3A98B86E966}" type="pres">
      <dgm:prSet presAssocID="{6679A758-AF4B-4875-8C2B-2ACD8EE4D349}" presName="Name0" presStyleCnt="0">
        <dgm:presLayoutVars>
          <dgm:dir/>
          <dgm:animLvl val="lvl"/>
          <dgm:resizeHandles val="exact"/>
        </dgm:presLayoutVars>
      </dgm:prSet>
      <dgm:spPr/>
    </dgm:pt>
    <dgm:pt modelId="{057C87EE-7E14-44E9-9943-ABF02940ACC3}" type="pres">
      <dgm:prSet presAssocID="{A5C91D92-6903-45A6-B69D-537D5ADFEAFB}" presName="linNode" presStyleCnt="0"/>
      <dgm:spPr/>
    </dgm:pt>
    <dgm:pt modelId="{14440520-A2A5-4EE1-9A7A-390654F7A66C}" type="pres">
      <dgm:prSet presAssocID="{A5C91D92-6903-45A6-B69D-537D5ADFEAFB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65AC0556-AEED-42DE-A972-4C642A096630}" type="pres">
      <dgm:prSet presAssocID="{A5C91D92-6903-45A6-B69D-537D5ADFEAFB}" presName="descendantText" presStyleLbl="alignAccFollowNode1" presStyleIdx="0" presStyleCnt="2">
        <dgm:presLayoutVars>
          <dgm:bulletEnabled val="1"/>
        </dgm:presLayoutVars>
      </dgm:prSet>
      <dgm:spPr/>
    </dgm:pt>
    <dgm:pt modelId="{6BA2F2B1-AFB1-4DB1-9E4B-E9AE46E32996}" type="pres">
      <dgm:prSet presAssocID="{9D52814C-05D5-4267-87AE-B321D624FD94}" presName="sp" presStyleCnt="0"/>
      <dgm:spPr/>
    </dgm:pt>
    <dgm:pt modelId="{DAB095FC-DEA6-4860-AD77-903E647DB81C}" type="pres">
      <dgm:prSet presAssocID="{DB98E225-A1C0-4562-9F7A-3897619B1650}" presName="linNode" presStyleCnt="0"/>
      <dgm:spPr/>
    </dgm:pt>
    <dgm:pt modelId="{6A5239BD-21D2-4869-9F3F-C7E873849C71}" type="pres">
      <dgm:prSet presAssocID="{DB98E225-A1C0-4562-9F7A-3897619B1650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2B742ADF-BE2C-4DF0-A338-B6400B9A466A}" type="pres">
      <dgm:prSet presAssocID="{DB98E225-A1C0-4562-9F7A-3897619B1650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0588240F-0A2E-4BE0-B759-286AC6EDFE75}" type="presOf" srcId="{66E9C5D8-C94C-458C-9C1A-AA6578C07F0F}" destId="{65AC0556-AEED-42DE-A972-4C642A096630}" srcOrd="0" destOrd="1" presId="urn:microsoft.com/office/officeart/2005/8/layout/vList5"/>
    <dgm:cxn modelId="{389F9F2D-0AF6-4402-AE94-1B45D6E18FD6}" srcId="{5E71733C-722F-4B37-8ABD-B020EA2116F9}" destId="{F895A08B-3BD4-4998-A885-82C65FF6A09D}" srcOrd="0" destOrd="0" parTransId="{AA820C59-26D9-4BAC-B090-65F3DDEFF1A8}" sibTransId="{788C3839-40AA-42B1-87B9-AC281A5D2A48}"/>
    <dgm:cxn modelId="{4FEA1334-34D4-402A-93AA-20281C27B80F}" type="presOf" srcId="{9261BF07-6252-4E22-A060-3085BB45DE05}" destId="{2B742ADF-BE2C-4DF0-A338-B6400B9A466A}" srcOrd="0" destOrd="0" presId="urn:microsoft.com/office/officeart/2005/8/layout/vList5"/>
    <dgm:cxn modelId="{55E12936-5F99-4258-A7C7-0ED89CDAEBED}" srcId="{6679A758-AF4B-4875-8C2B-2ACD8EE4D349}" destId="{A5C91D92-6903-45A6-B69D-537D5ADFEAFB}" srcOrd="0" destOrd="0" parTransId="{8A3CB90B-98A4-4143-B6E5-9E7C3E3ED0DA}" sibTransId="{9D52814C-05D5-4267-87AE-B321D624FD94}"/>
    <dgm:cxn modelId="{715D0F3F-B69B-46AE-8BF6-46C12130CC46}" type="presOf" srcId="{55E18F4E-3717-4E5C-9FCD-B32C77701E0D}" destId="{65AC0556-AEED-42DE-A972-4C642A096630}" srcOrd="0" destOrd="0" presId="urn:microsoft.com/office/officeart/2005/8/layout/vList5"/>
    <dgm:cxn modelId="{743BBF41-F697-47C2-8878-BB641AD5DE61}" srcId="{DB98E225-A1C0-4562-9F7A-3897619B1650}" destId="{33725B3D-0DC5-40BD-BF31-1A0C94752921}" srcOrd="1" destOrd="0" parTransId="{ADF45B07-C351-4613-93A1-57A2E8084CE3}" sibTransId="{5CA223CC-D4AC-44B1-A8AE-4B2D834D09B6}"/>
    <dgm:cxn modelId="{C50B3848-2B3A-46FF-AD42-ADBC10FA7255}" srcId="{A5C91D92-6903-45A6-B69D-537D5ADFEAFB}" destId="{55E18F4E-3717-4E5C-9FCD-B32C77701E0D}" srcOrd="0" destOrd="0" parTransId="{91BFECA2-B059-4F1E-9E04-22271C23D93C}" sibTransId="{9DD190D6-65C5-459D-8250-6C187F298590}"/>
    <dgm:cxn modelId="{B0AF746A-225B-44CF-B81D-30D92239A697}" type="presOf" srcId="{6679A758-AF4B-4875-8C2B-2ACD8EE4D349}" destId="{18DEAECA-1D06-4393-886E-D3A98B86E966}" srcOrd="0" destOrd="0" presId="urn:microsoft.com/office/officeart/2005/8/layout/vList5"/>
    <dgm:cxn modelId="{BE5E2A4B-D766-4596-B902-2FD6003C1325}" type="presOf" srcId="{A5C91D92-6903-45A6-B69D-537D5ADFEAFB}" destId="{14440520-A2A5-4EE1-9A7A-390654F7A66C}" srcOrd="0" destOrd="0" presId="urn:microsoft.com/office/officeart/2005/8/layout/vList5"/>
    <dgm:cxn modelId="{536EAF6C-B4C5-49FB-83D8-9E8661DAFA15}" srcId="{A5C91D92-6903-45A6-B69D-537D5ADFEAFB}" destId="{0CA63179-B0C6-41EC-8157-65378E76CB7D}" srcOrd="3" destOrd="0" parTransId="{6C2A3942-772A-4B8B-B15C-17A2A4C66E36}" sibTransId="{D31311F7-841B-4EEF-A0D0-05C1BE084978}"/>
    <dgm:cxn modelId="{0882DD4C-A570-4480-9FC9-A3E3F019D8C8}" srcId="{A5C91D92-6903-45A6-B69D-537D5ADFEAFB}" destId="{B34C7372-5937-41F7-8D4B-C1DB09275501}" srcOrd="2" destOrd="0" parTransId="{DA167E91-C6AD-448F-972F-2A4116D33C5D}" sibTransId="{A0FECE61-8C78-401B-BE90-4933031C2F61}"/>
    <dgm:cxn modelId="{2BBE548C-F17D-42F8-804F-DA67F0185654}" type="presOf" srcId="{B34C7372-5937-41F7-8D4B-C1DB09275501}" destId="{65AC0556-AEED-42DE-A972-4C642A096630}" srcOrd="0" destOrd="2" presId="urn:microsoft.com/office/officeart/2005/8/layout/vList5"/>
    <dgm:cxn modelId="{F0859699-5249-4816-96F0-A092A971D078}" srcId="{A5C91D92-6903-45A6-B69D-537D5ADFEAFB}" destId="{66E9C5D8-C94C-458C-9C1A-AA6578C07F0F}" srcOrd="1" destOrd="0" parTransId="{76EECDD1-DF2E-436E-9A3F-83E5AE7344B7}" sibTransId="{E19F4213-EF17-483E-A123-5C964DD4BBB5}"/>
    <dgm:cxn modelId="{672F0BA3-BA63-4F4D-A9A6-DE98B3DBD259}" type="presOf" srcId="{F895A08B-3BD4-4998-A885-82C65FF6A09D}" destId="{2B742ADF-BE2C-4DF0-A338-B6400B9A466A}" srcOrd="0" destOrd="3" presId="urn:microsoft.com/office/officeart/2005/8/layout/vList5"/>
    <dgm:cxn modelId="{4F84AFAB-E20B-4192-AA29-BADE749B616E}" type="presOf" srcId="{33725B3D-0DC5-40BD-BF31-1A0C94752921}" destId="{2B742ADF-BE2C-4DF0-A338-B6400B9A466A}" srcOrd="0" destOrd="1" presId="urn:microsoft.com/office/officeart/2005/8/layout/vList5"/>
    <dgm:cxn modelId="{6CBB15B8-AF6D-4FAA-8F47-F4584C3ECAC0}" srcId="{6679A758-AF4B-4875-8C2B-2ACD8EE4D349}" destId="{DB98E225-A1C0-4562-9F7A-3897619B1650}" srcOrd="1" destOrd="0" parTransId="{498FEEE2-D060-42B2-87D4-154DB0903F54}" sibTransId="{D922B774-9838-4687-96DC-188C392E54E1}"/>
    <dgm:cxn modelId="{DC6DF9CF-4314-4BAA-B17B-F289B28FCB87}" type="presOf" srcId="{5E71733C-722F-4B37-8ABD-B020EA2116F9}" destId="{2B742ADF-BE2C-4DF0-A338-B6400B9A466A}" srcOrd="0" destOrd="2" presId="urn:microsoft.com/office/officeart/2005/8/layout/vList5"/>
    <dgm:cxn modelId="{7530A4DC-EB8D-40DE-A036-76FA2E57694B}" type="presOf" srcId="{0CA63179-B0C6-41EC-8157-65378E76CB7D}" destId="{65AC0556-AEED-42DE-A972-4C642A096630}" srcOrd="0" destOrd="3" presId="urn:microsoft.com/office/officeart/2005/8/layout/vList5"/>
    <dgm:cxn modelId="{F7FCC8E1-70E6-4668-9489-85151D20DEA8}" srcId="{DB98E225-A1C0-4562-9F7A-3897619B1650}" destId="{5E71733C-722F-4B37-8ABD-B020EA2116F9}" srcOrd="2" destOrd="0" parTransId="{1092D356-88C3-4086-B87D-9A6B5CF97249}" sibTransId="{E19B230E-797F-4485-AA89-6EDE45D27A8F}"/>
    <dgm:cxn modelId="{B4531AEB-E6A4-43A4-A27D-B8C47F05BDA3}" type="presOf" srcId="{DB98E225-A1C0-4562-9F7A-3897619B1650}" destId="{6A5239BD-21D2-4869-9F3F-C7E873849C71}" srcOrd="0" destOrd="0" presId="urn:microsoft.com/office/officeart/2005/8/layout/vList5"/>
    <dgm:cxn modelId="{292F8FFE-FB18-4F6B-BC10-42F6E8B11317}" srcId="{DB98E225-A1C0-4562-9F7A-3897619B1650}" destId="{9261BF07-6252-4E22-A060-3085BB45DE05}" srcOrd="0" destOrd="0" parTransId="{EB1658E2-885A-43DD-95E3-CF089A815B25}" sibTransId="{8D268DB2-DB67-4871-8D16-09FFEED266E8}"/>
    <dgm:cxn modelId="{3DC3D642-5029-4071-86BA-1EEE9A2E96B3}" type="presParOf" srcId="{18DEAECA-1D06-4393-886E-D3A98B86E966}" destId="{057C87EE-7E14-44E9-9943-ABF02940ACC3}" srcOrd="0" destOrd="0" presId="urn:microsoft.com/office/officeart/2005/8/layout/vList5"/>
    <dgm:cxn modelId="{526E7A9D-2CEC-4DAE-A4A4-5A3B0A8F2AD0}" type="presParOf" srcId="{057C87EE-7E14-44E9-9943-ABF02940ACC3}" destId="{14440520-A2A5-4EE1-9A7A-390654F7A66C}" srcOrd="0" destOrd="0" presId="urn:microsoft.com/office/officeart/2005/8/layout/vList5"/>
    <dgm:cxn modelId="{0AA6724C-5487-4AE1-834E-43EA58600DA4}" type="presParOf" srcId="{057C87EE-7E14-44E9-9943-ABF02940ACC3}" destId="{65AC0556-AEED-42DE-A972-4C642A096630}" srcOrd="1" destOrd="0" presId="urn:microsoft.com/office/officeart/2005/8/layout/vList5"/>
    <dgm:cxn modelId="{1E5DE09C-C1DE-43A1-B951-6E6209B558BF}" type="presParOf" srcId="{18DEAECA-1D06-4393-886E-D3A98B86E966}" destId="{6BA2F2B1-AFB1-4DB1-9E4B-E9AE46E32996}" srcOrd="1" destOrd="0" presId="urn:microsoft.com/office/officeart/2005/8/layout/vList5"/>
    <dgm:cxn modelId="{88CE515E-34DD-4488-BD47-5EDBEE9C8963}" type="presParOf" srcId="{18DEAECA-1D06-4393-886E-D3A98B86E966}" destId="{DAB095FC-DEA6-4860-AD77-903E647DB81C}" srcOrd="2" destOrd="0" presId="urn:microsoft.com/office/officeart/2005/8/layout/vList5"/>
    <dgm:cxn modelId="{5D246777-2AB4-4F64-87B7-105C5A16E9A7}" type="presParOf" srcId="{DAB095FC-DEA6-4860-AD77-903E647DB81C}" destId="{6A5239BD-21D2-4869-9F3F-C7E873849C71}" srcOrd="0" destOrd="0" presId="urn:microsoft.com/office/officeart/2005/8/layout/vList5"/>
    <dgm:cxn modelId="{9CB7F0A9-0F50-45EB-9075-0BA37B95702E}" type="presParOf" srcId="{DAB095FC-DEA6-4860-AD77-903E647DB81C}" destId="{2B742ADF-BE2C-4DF0-A338-B6400B9A466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4EF986-3E13-4AB5-82C1-5FCCC7727708}" type="doc">
      <dgm:prSet loTypeId="urn:microsoft.com/office/officeart/2005/8/layout/default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7CC1DC2-4BA6-4B2B-85F5-4FA8092838CD}">
      <dgm:prSet phldrT="[Text]"/>
      <dgm:spPr/>
      <dgm:t>
        <a:bodyPr/>
        <a:lstStyle/>
        <a:p>
          <a:r>
            <a:rPr lang="en-US" dirty="0"/>
            <a:t>Early identification in jail</a:t>
          </a:r>
        </a:p>
      </dgm:t>
    </dgm:pt>
    <dgm:pt modelId="{737CA71F-6702-4C08-BED0-8B4D8C9EAF7C}" type="parTrans" cxnId="{8FAF337E-8A5B-4901-9BFD-DF31E115FF55}">
      <dgm:prSet/>
      <dgm:spPr/>
      <dgm:t>
        <a:bodyPr/>
        <a:lstStyle/>
        <a:p>
          <a:endParaRPr lang="en-US"/>
        </a:p>
      </dgm:t>
    </dgm:pt>
    <dgm:pt modelId="{BCAE0022-1472-4480-B0F0-1CBE77039EDA}" type="sibTrans" cxnId="{8FAF337E-8A5B-4901-9BFD-DF31E115FF55}">
      <dgm:prSet/>
      <dgm:spPr/>
      <dgm:t>
        <a:bodyPr/>
        <a:lstStyle/>
        <a:p>
          <a:endParaRPr lang="en-US"/>
        </a:p>
      </dgm:t>
    </dgm:pt>
    <dgm:pt modelId="{F52C1610-AF67-4423-9207-90D3666BE7FE}">
      <dgm:prSet phldrT="[Text]"/>
      <dgm:spPr/>
      <dgm:t>
        <a:bodyPr/>
        <a:lstStyle/>
        <a:p>
          <a:r>
            <a:rPr lang="en-US" dirty="0"/>
            <a:t>Consult with Court personnel </a:t>
          </a:r>
        </a:p>
      </dgm:t>
    </dgm:pt>
    <dgm:pt modelId="{9ADE755F-2E5D-444E-A6D9-57A6E4A298E1}" type="parTrans" cxnId="{3A090C93-EBFF-4B5B-A4FB-C6A9A31E0900}">
      <dgm:prSet/>
      <dgm:spPr/>
      <dgm:t>
        <a:bodyPr/>
        <a:lstStyle/>
        <a:p>
          <a:endParaRPr lang="en-US"/>
        </a:p>
      </dgm:t>
    </dgm:pt>
    <dgm:pt modelId="{FA0DFE48-E07A-474C-B2EC-E0708290103E}" type="sibTrans" cxnId="{3A090C93-EBFF-4B5B-A4FB-C6A9A31E0900}">
      <dgm:prSet/>
      <dgm:spPr/>
      <dgm:t>
        <a:bodyPr/>
        <a:lstStyle/>
        <a:p>
          <a:endParaRPr lang="en-US"/>
        </a:p>
      </dgm:t>
    </dgm:pt>
    <dgm:pt modelId="{0E875663-6640-4E6F-8808-120C0B7A98A5}">
      <dgm:prSet phldrT="[Text]"/>
      <dgm:spPr/>
      <dgm:t>
        <a:bodyPr/>
        <a:lstStyle/>
        <a:p>
          <a:r>
            <a:rPr lang="en-US" dirty="0"/>
            <a:t>Re-integration plans</a:t>
          </a:r>
        </a:p>
      </dgm:t>
    </dgm:pt>
    <dgm:pt modelId="{77741F87-62D9-4BAD-A72C-17178CA2C11B}" type="parTrans" cxnId="{9C2F18EA-9648-49A2-B91C-4C66C7CCD94E}">
      <dgm:prSet/>
      <dgm:spPr/>
      <dgm:t>
        <a:bodyPr/>
        <a:lstStyle/>
        <a:p>
          <a:endParaRPr lang="en-US"/>
        </a:p>
      </dgm:t>
    </dgm:pt>
    <dgm:pt modelId="{0DF10E65-F053-478A-B4BA-B545B65E8A22}" type="sibTrans" cxnId="{9C2F18EA-9648-49A2-B91C-4C66C7CCD94E}">
      <dgm:prSet/>
      <dgm:spPr/>
      <dgm:t>
        <a:bodyPr/>
        <a:lstStyle/>
        <a:p>
          <a:endParaRPr lang="en-US"/>
        </a:p>
      </dgm:t>
    </dgm:pt>
    <dgm:pt modelId="{C4565299-0292-481A-8E42-A647938509A6}">
      <dgm:prSet phldrT="[Text]"/>
      <dgm:spPr/>
      <dgm:t>
        <a:bodyPr/>
        <a:lstStyle/>
        <a:p>
          <a:r>
            <a:rPr lang="en-US" dirty="0"/>
            <a:t>Attends court until </a:t>
          </a:r>
          <a:r>
            <a:rPr lang="en-US" dirty="0" err="1"/>
            <a:t>dispo</a:t>
          </a:r>
          <a:endParaRPr lang="en-US" dirty="0"/>
        </a:p>
      </dgm:t>
    </dgm:pt>
    <dgm:pt modelId="{4FDBE29C-CE9B-49C6-AC63-BB8576B898E4}" type="parTrans" cxnId="{24956454-16C0-4AD8-A98C-93F0B2F1DCA5}">
      <dgm:prSet/>
      <dgm:spPr/>
      <dgm:t>
        <a:bodyPr/>
        <a:lstStyle/>
        <a:p>
          <a:endParaRPr lang="en-US"/>
        </a:p>
      </dgm:t>
    </dgm:pt>
    <dgm:pt modelId="{6CF749F8-6585-4885-8356-E6DDAACBA065}" type="sibTrans" cxnId="{24956454-16C0-4AD8-A98C-93F0B2F1DCA5}">
      <dgm:prSet/>
      <dgm:spPr/>
      <dgm:t>
        <a:bodyPr/>
        <a:lstStyle/>
        <a:p>
          <a:endParaRPr lang="en-US"/>
        </a:p>
      </dgm:t>
    </dgm:pt>
    <dgm:pt modelId="{7E282805-95DB-4A3D-B87A-9CCFE4CED8BE}">
      <dgm:prSet phldrT="[Text]"/>
      <dgm:spPr/>
      <dgm:t>
        <a:bodyPr/>
        <a:lstStyle/>
        <a:p>
          <a:r>
            <a:rPr lang="en-US" dirty="0"/>
            <a:t>MHDD Docket Eligibility</a:t>
          </a:r>
        </a:p>
      </dgm:t>
    </dgm:pt>
    <dgm:pt modelId="{0744D40D-55E2-4D35-BCFA-404145B576BE}" type="parTrans" cxnId="{BF548263-62E1-48E4-8BA4-31C054E1EBEE}">
      <dgm:prSet/>
      <dgm:spPr/>
      <dgm:t>
        <a:bodyPr/>
        <a:lstStyle/>
        <a:p>
          <a:endParaRPr lang="en-US"/>
        </a:p>
      </dgm:t>
    </dgm:pt>
    <dgm:pt modelId="{3B4B2E58-A478-420B-BF0A-025953D39F45}" type="sibTrans" cxnId="{BF548263-62E1-48E4-8BA4-31C054E1EBEE}">
      <dgm:prSet/>
      <dgm:spPr/>
      <dgm:t>
        <a:bodyPr/>
        <a:lstStyle/>
        <a:p>
          <a:endParaRPr lang="en-US"/>
        </a:p>
      </dgm:t>
    </dgm:pt>
    <dgm:pt modelId="{3A34A9BA-1E41-41E5-B9C8-F6459CB03534}">
      <dgm:prSet phldrT="[Text]"/>
      <dgm:spPr/>
      <dgm:t>
        <a:bodyPr/>
        <a:lstStyle/>
        <a:p>
          <a:r>
            <a:rPr lang="en-US" dirty="0"/>
            <a:t>Competency?</a:t>
          </a:r>
        </a:p>
      </dgm:t>
    </dgm:pt>
    <dgm:pt modelId="{F29E5E2D-71F6-4CAA-BCEC-41DF0A076EB4}" type="parTrans" cxnId="{F250F7A3-AF2D-4E37-860E-B03BA035AE7B}">
      <dgm:prSet/>
      <dgm:spPr/>
      <dgm:t>
        <a:bodyPr/>
        <a:lstStyle/>
        <a:p>
          <a:endParaRPr lang="en-US"/>
        </a:p>
      </dgm:t>
    </dgm:pt>
    <dgm:pt modelId="{6C63FE92-8E6D-43E4-B714-9380EE60708C}" type="sibTrans" cxnId="{F250F7A3-AF2D-4E37-860E-B03BA035AE7B}">
      <dgm:prSet/>
      <dgm:spPr/>
      <dgm:t>
        <a:bodyPr/>
        <a:lstStyle/>
        <a:p>
          <a:endParaRPr lang="en-US"/>
        </a:p>
      </dgm:t>
    </dgm:pt>
    <dgm:pt modelId="{41800FD8-CCD5-442E-9E6C-3BA08F077946}" type="pres">
      <dgm:prSet presAssocID="{774EF986-3E13-4AB5-82C1-5FCCC7727708}" presName="diagram" presStyleCnt="0">
        <dgm:presLayoutVars>
          <dgm:dir/>
          <dgm:resizeHandles val="exact"/>
        </dgm:presLayoutVars>
      </dgm:prSet>
      <dgm:spPr/>
    </dgm:pt>
    <dgm:pt modelId="{1CEDAC61-4ECA-41F2-BE54-BA77762AAB0E}" type="pres">
      <dgm:prSet presAssocID="{47CC1DC2-4BA6-4B2B-85F5-4FA8092838CD}" presName="node" presStyleLbl="node1" presStyleIdx="0" presStyleCnt="6">
        <dgm:presLayoutVars>
          <dgm:bulletEnabled val="1"/>
        </dgm:presLayoutVars>
      </dgm:prSet>
      <dgm:spPr/>
    </dgm:pt>
    <dgm:pt modelId="{F25417B9-C4B6-47D6-A675-9770AA10E1BD}" type="pres">
      <dgm:prSet presAssocID="{BCAE0022-1472-4480-B0F0-1CBE77039EDA}" presName="sibTrans" presStyleCnt="0"/>
      <dgm:spPr/>
    </dgm:pt>
    <dgm:pt modelId="{441098B9-0B8B-41A4-99C9-9F7DD29E9208}" type="pres">
      <dgm:prSet presAssocID="{7E282805-95DB-4A3D-B87A-9CCFE4CED8BE}" presName="node" presStyleLbl="node1" presStyleIdx="1" presStyleCnt="6">
        <dgm:presLayoutVars>
          <dgm:bulletEnabled val="1"/>
        </dgm:presLayoutVars>
      </dgm:prSet>
      <dgm:spPr/>
    </dgm:pt>
    <dgm:pt modelId="{4F73637F-4593-437B-A086-EBA796006805}" type="pres">
      <dgm:prSet presAssocID="{3B4B2E58-A478-420B-BF0A-025953D39F45}" presName="sibTrans" presStyleCnt="0"/>
      <dgm:spPr/>
    </dgm:pt>
    <dgm:pt modelId="{6802F1BD-3DFE-4B06-8C16-C96104759B18}" type="pres">
      <dgm:prSet presAssocID="{3A34A9BA-1E41-41E5-B9C8-F6459CB03534}" presName="node" presStyleLbl="node1" presStyleIdx="2" presStyleCnt="6">
        <dgm:presLayoutVars>
          <dgm:bulletEnabled val="1"/>
        </dgm:presLayoutVars>
      </dgm:prSet>
      <dgm:spPr/>
    </dgm:pt>
    <dgm:pt modelId="{E58F90CC-DAD0-4FFF-9AA6-CE44665526CD}" type="pres">
      <dgm:prSet presAssocID="{6C63FE92-8E6D-43E4-B714-9380EE60708C}" presName="sibTrans" presStyleCnt="0"/>
      <dgm:spPr/>
    </dgm:pt>
    <dgm:pt modelId="{6D9AECAE-0206-4209-AB3F-3BA0B499DB9C}" type="pres">
      <dgm:prSet presAssocID="{F52C1610-AF67-4423-9207-90D3666BE7FE}" presName="node" presStyleLbl="node1" presStyleIdx="3" presStyleCnt="6">
        <dgm:presLayoutVars>
          <dgm:bulletEnabled val="1"/>
        </dgm:presLayoutVars>
      </dgm:prSet>
      <dgm:spPr/>
    </dgm:pt>
    <dgm:pt modelId="{A4C69B76-5870-498F-8148-191E005E96FF}" type="pres">
      <dgm:prSet presAssocID="{FA0DFE48-E07A-474C-B2EC-E0708290103E}" presName="sibTrans" presStyleCnt="0"/>
      <dgm:spPr/>
    </dgm:pt>
    <dgm:pt modelId="{5FF5BC18-7B53-4B02-94AD-E807BF45FB22}" type="pres">
      <dgm:prSet presAssocID="{0E875663-6640-4E6F-8808-120C0B7A98A5}" presName="node" presStyleLbl="node1" presStyleIdx="4" presStyleCnt="6">
        <dgm:presLayoutVars>
          <dgm:bulletEnabled val="1"/>
        </dgm:presLayoutVars>
      </dgm:prSet>
      <dgm:spPr/>
    </dgm:pt>
    <dgm:pt modelId="{93503AC5-2B38-4444-8B49-3CA26FE78327}" type="pres">
      <dgm:prSet presAssocID="{0DF10E65-F053-478A-B4BA-B545B65E8A22}" presName="sibTrans" presStyleCnt="0"/>
      <dgm:spPr/>
    </dgm:pt>
    <dgm:pt modelId="{14518094-5BD2-4607-BC9F-7060371067BA}" type="pres">
      <dgm:prSet presAssocID="{C4565299-0292-481A-8E42-A647938509A6}" presName="node" presStyleLbl="node1" presStyleIdx="5" presStyleCnt="6">
        <dgm:presLayoutVars>
          <dgm:bulletEnabled val="1"/>
        </dgm:presLayoutVars>
      </dgm:prSet>
      <dgm:spPr/>
    </dgm:pt>
  </dgm:ptLst>
  <dgm:cxnLst>
    <dgm:cxn modelId="{43E6271C-B266-4E02-8537-3532470C38CB}" type="presOf" srcId="{0E875663-6640-4E6F-8808-120C0B7A98A5}" destId="{5FF5BC18-7B53-4B02-94AD-E807BF45FB22}" srcOrd="0" destOrd="0" presId="urn:microsoft.com/office/officeart/2005/8/layout/default"/>
    <dgm:cxn modelId="{E623252E-F8AC-41CB-AC3D-F9067FE0E626}" type="presOf" srcId="{47CC1DC2-4BA6-4B2B-85F5-4FA8092838CD}" destId="{1CEDAC61-4ECA-41F2-BE54-BA77762AAB0E}" srcOrd="0" destOrd="0" presId="urn:microsoft.com/office/officeart/2005/8/layout/default"/>
    <dgm:cxn modelId="{BF548263-62E1-48E4-8BA4-31C054E1EBEE}" srcId="{774EF986-3E13-4AB5-82C1-5FCCC7727708}" destId="{7E282805-95DB-4A3D-B87A-9CCFE4CED8BE}" srcOrd="1" destOrd="0" parTransId="{0744D40D-55E2-4D35-BCFA-404145B576BE}" sibTransId="{3B4B2E58-A478-420B-BF0A-025953D39F45}"/>
    <dgm:cxn modelId="{4A7D7E45-32D4-4038-9B93-30F68C83F47B}" type="presOf" srcId="{F52C1610-AF67-4423-9207-90D3666BE7FE}" destId="{6D9AECAE-0206-4209-AB3F-3BA0B499DB9C}" srcOrd="0" destOrd="0" presId="urn:microsoft.com/office/officeart/2005/8/layout/default"/>
    <dgm:cxn modelId="{1997B871-EFDF-4F2E-B288-98B1EC61F9AC}" type="presOf" srcId="{C4565299-0292-481A-8E42-A647938509A6}" destId="{14518094-5BD2-4607-BC9F-7060371067BA}" srcOrd="0" destOrd="0" presId="urn:microsoft.com/office/officeart/2005/8/layout/default"/>
    <dgm:cxn modelId="{24956454-16C0-4AD8-A98C-93F0B2F1DCA5}" srcId="{774EF986-3E13-4AB5-82C1-5FCCC7727708}" destId="{C4565299-0292-481A-8E42-A647938509A6}" srcOrd="5" destOrd="0" parTransId="{4FDBE29C-CE9B-49C6-AC63-BB8576B898E4}" sibTransId="{6CF749F8-6585-4885-8356-E6DDAACBA065}"/>
    <dgm:cxn modelId="{EFBCD97A-5563-4F85-B0D1-275058B66D89}" type="presOf" srcId="{7E282805-95DB-4A3D-B87A-9CCFE4CED8BE}" destId="{441098B9-0B8B-41A4-99C9-9F7DD29E9208}" srcOrd="0" destOrd="0" presId="urn:microsoft.com/office/officeart/2005/8/layout/default"/>
    <dgm:cxn modelId="{8FAF337E-8A5B-4901-9BFD-DF31E115FF55}" srcId="{774EF986-3E13-4AB5-82C1-5FCCC7727708}" destId="{47CC1DC2-4BA6-4B2B-85F5-4FA8092838CD}" srcOrd="0" destOrd="0" parTransId="{737CA71F-6702-4C08-BED0-8B4D8C9EAF7C}" sibTransId="{BCAE0022-1472-4480-B0F0-1CBE77039EDA}"/>
    <dgm:cxn modelId="{B5A42592-4ACF-4804-A428-2265190C6B33}" type="presOf" srcId="{3A34A9BA-1E41-41E5-B9C8-F6459CB03534}" destId="{6802F1BD-3DFE-4B06-8C16-C96104759B18}" srcOrd="0" destOrd="0" presId="urn:microsoft.com/office/officeart/2005/8/layout/default"/>
    <dgm:cxn modelId="{3A090C93-EBFF-4B5B-A4FB-C6A9A31E0900}" srcId="{774EF986-3E13-4AB5-82C1-5FCCC7727708}" destId="{F52C1610-AF67-4423-9207-90D3666BE7FE}" srcOrd="3" destOrd="0" parTransId="{9ADE755F-2E5D-444E-A6D9-57A6E4A298E1}" sibTransId="{FA0DFE48-E07A-474C-B2EC-E0708290103E}"/>
    <dgm:cxn modelId="{F250F7A3-AF2D-4E37-860E-B03BA035AE7B}" srcId="{774EF986-3E13-4AB5-82C1-5FCCC7727708}" destId="{3A34A9BA-1E41-41E5-B9C8-F6459CB03534}" srcOrd="2" destOrd="0" parTransId="{F29E5E2D-71F6-4CAA-BCEC-41DF0A076EB4}" sibTransId="{6C63FE92-8E6D-43E4-B714-9380EE60708C}"/>
    <dgm:cxn modelId="{9C2F18EA-9648-49A2-B91C-4C66C7CCD94E}" srcId="{774EF986-3E13-4AB5-82C1-5FCCC7727708}" destId="{0E875663-6640-4E6F-8808-120C0B7A98A5}" srcOrd="4" destOrd="0" parTransId="{77741F87-62D9-4BAD-A72C-17178CA2C11B}" sibTransId="{0DF10E65-F053-478A-B4BA-B545B65E8A22}"/>
    <dgm:cxn modelId="{9E4C95EA-83DA-42E4-8CD5-29DDC2E61575}" type="presOf" srcId="{774EF986-3E13-4AB5-82C1-5FCCC7727708}" destId="{41800FD8-CCD5-442E-9E6C-3BA08F077946}" srcOrd="0" destOrd="0" presId="urn:microsoft.com/office/officeart/2005/8/layout/default"/>
    <dgm:cxn modelId="{D59EF991-7A14-4272-899F-C404FAE64EB2}" type="presParOf" srcId="{41800FD8-CCD5-442E-9E6C-3BA08F077946}" destId="{1CEDAC61-4ECA-41F2-BE54-BA77762AAB0E}" srcOrd="0" destOrd="0" presId="urn:microsoft.com/office/officeart/2005/8/layout/default"/>
    <dgm:cxn modelId="{894F92E3-D085-4394-97C6-9277ED60C58F}" type="presParOf" srcId="{41800FD8-CCD5-442E-9E6C-3BA08F077946}" destId="{F25417B9-C4B6-47D6-A675-9770AA10E1BD}" srcOrd="1" destOrd="0" presId="urn:microsoft.com/office/officeart/2005/8/layout/default"/>
    <dgm:cxn modelId="{4D075269-2F6A-489D-A663-C7CB31CA5D08}" type="presParOf" srcId="{41800FD8-CCD5-442E-9E6C-3BA08F077946}" destId="{441098B9-0B8B-41A4-99C9-9F7DD29E9208}" srcOrd="2" destOrd="0" presId="urn:microsoft.com/office/officeart/2005/8/layout/default"/>
    <dgm:cxn modelId="{5401DA4A-D1F5-42EA-A46D-A98A68BDCE43}" type="presParOf" srcId="{41800FD8-CCD5-442E-9E6C-3BA08F077946}" destId="{4F73637F-4593-437B-A086-EBA796006805}" srcOrd="3" destOrd="0" presId="urn:microsoft.com/office/officeart/2005/8/layout/default"/>
    <dgm:cxn modelId="{240BF90C-B293-4506-AC1B-634493737B1A}" type="presParOf" srcId="{41800FD8-CCD5-442E-9E6C-3BA08F077946}" destId="{6802F1BD-3DFE-4B06-8C16-C96104759B18}" srcOrd="4" destOrd="0" presId="urn:microsoft.com/office/officeart/2005/8/layout/default"/>
    <dgm:cxn modelId="{4CA26991-C467-4161-8545-ED474A88324D}" type="presParOf" srcId="{41800FD8-CCD5-442E-9E6C-3BA08F077946}" destId="{E58F90CC-DAD0-4FFF-9AA6-CE44665526CD}" srcOrd="5" destOrd="0" presId="urn:microsoft.com/office/officeart/2005/8/layout/default"/>
    <dgm:cxn modelId="{546EBE6F-D9E4-40DA-93CE-56D459B4E758}" type="presParOf" srcId="{41800FD8-CCD5-442E-9E6C-3BA08F077946}" destId="{6D9AECAE-0206-4209-AB3F-3BA0B499DB9C}" srcOrd="6" destOrd="0" presId="urn:microsoft.com/office/officeart/2005/8/layout/default"/>
    <dgm:cxn modelId="{7C383C8F-FCA5-42D4-B912-5C925D81E380}" type="presParOf" srcId="{41800FD8-CCD5-442E-9E6C-3BA08F077946}" destId="{A4C69B76-5870-498F-8148-191E005E96FF}" srcOrd="7" destOrd="0" presId="urn:microsoft.com/office/officeart/2005/8/layout/default"/>
    <dgm:cxn modelId="{1B9B7781-FFDB-4C26-BFD1-6ACF8C084768}" type="presParOf" srcId="{41800FD8-CCD5-442E-9E6C-3BA08F077946}" destId="{5FF5BC18-7B53-4B02-94AD-E807BF45FB22}" srcOrd="8" destOrd="0" presId="urn:microsoft.com/office/officeart/2005/8/layout/default"/>
    <dgm:cxn modelId="{AE045E01-3921-4233-88AB-24096B0CCA03}" type="presParOf" srcId="{41800FD8-CCD5-442E-9E6C-3BA08F077946}" destId="{93503AC5-2B38-4444-8B49-3CA26FE78327}" srcOrd="9" destOrd="0" presId="urn:microsoft.com/office/officeart/2005/8/layout/default"/>
    <dgm:cxn modelId="{9F7845FC-B7C7-4770-A98F-9137D1C2FAA1}" type="presParOf" srcId="{41800FD8-CCD5-442E-9E6C-3BA08F077946}" destId="{14518094-5BD2-4607-BC9F-7060371067B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F0A204-DE2A-45C4-9123-96BAB1DD5EAC}" type="doc">
      <dgm:prSet loTypeId="urn:microsoft.com/office/officeart/2005/8/layout/default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en-US"/>
        </a:p>
      </dgm:t>
    </dgm:pt>
    <dgm:pt modelId="{F3B694F9-991C-47B4-ACB7-22BCE7891A36}">
      <dgm:prSet phldrT="[Text]" custT="1"/>
      <dgm:spPr/>
      <dgm:t>
        <a:bodyPr/>
        <a:lstStyle/>
        <a:p>
          <a:r>
            <a:rPr lang="en-US" sz="2400" dirty="0"/>
            <a:t>Attends parole and probation meetings</a:t>
          </a:r>
        </a:p>
      </dgm:t>
    </dgm:pt>
    <dgm:pt modelId="{69676D9B-3C9D-48E8-9B78-BBE74A3C2DB8}" type="parTrans" cxnId="{E80198BD-2E21-4FE9-9728-1D7716D07359}">
      <dgm:prSet/>
      <dgm:spPr/>
      <dgm:t>
        <a:bodyPr/>
        <a:lstStyle/>
        <a:p>
          <a:endParaRPr lang="en-US"/>
        </a:p>
      </dgm:t>
    </dgm:pt>
    <dgm:pt modelId="{2A8484BB-3FDE-4598-B42E-434C23CED661}" type="sibTrans" cxnId="{E80198BD-2E21-4FE9-9728-1D7716D07359}">
      <dgm:prSet/>
      <dgm:spPr/>
      <dgm:t>
        <a:bodyPr/>
        <a:lstStyle/>
        <a:p>
          <a:endParaRPr lang="en-US"/>
        </a:p>
      </dgm:t>
    </dgm:pt>
    <dgm:pt modelId="{C4AB11C7-15A0-4C89-BCD5-A3536A527186}">
      <dgm:prSet phldrT="[Text]" custT="1"/>
      <dgm:spPr/>
      <dgm:t>
        <a:bodyPr/>
        <a:lstStyle/>
        <a:p>
          <a:r>
            <a:rPr lang="en-US" sz="2400" dirty="0"/>
            <a:t>Tracks individuals in prison</a:t>
          </a:r>
        </a:p>
      </dgm:t>
    </dgm:pt>
    <dgm:pt modelId="{BD84F00D-AB95-4360-893E-23BE2FEA6E61}" type="parTrans" cxnId="{B39D6DB4-B5DA-4D18-A431-407DCF00FE6E}">
      <dgm:prSet/>
      <dgm:spPr/>
      <dgm:t>
        <a:bodyPr/>
        <a:lstStyle/>
        <a:p>
          <a:endParaRPr lang="en-US"/>
        </a:p>
      </dgm:t>
    </dgm:pt>
    <dgm:pt modelId="{7FCC7284-5F76-4824-91F0-C7155ED15CA7}" type="sibTrans" cxnId="{B39D6DB4-B5DA-4D18-A431-407DCF00FE6E}">
      <dgm:prSet/>
      <dgm:spPr/>
      <dgm:t>
        <a:bodyPr/>
        <a:lstStyle/>
        <a:p>
          <a:endParaRPr lang="en-US"/>
        </a:p>
      </dgm:t>
    </dgm:pt>
    <dgm:pt modelId="{14A7964C-BB7B-4E68-94B9-0FA2725F8813}">
      <dgm:prSet phldrT="[Text]" custT="1"/>
      <dgm:spPr/>
      <dgm:t>
        <a:bodyPr/>
        <a:lstStyle/>
        <a:p>
          <a:r>
            <a:rPr lang="en-US" sz="2400" dirty="0"/>
            <a:t>Monitors those at WDC or NBH</a:t>
          </a:r>
        </a:p>
      </dgm:t>
    </dgm:pt>
    <dgm:pt modelId="{35ADDF4E-9BE4-48C5-99C3-778894968442}" type="parTrans" cxnId="{5432A2B7-D7E2-4EDE-BAB9-9B6F664F361A}">
      <dgm:prSet/>
      <dgm:spPr/>
      <dgm:t>
        <a:bodyPr/>
        <a:lstStyle/>
        <a:p>
          <a:endParaRPr lang="en-US"/>
        </a:p>
      </dgm:t>
    </dgm:pt>
    <dgm:pt modelId="{A8E9C8F7-9769-432F-84B5-B22601F2A4FD}" type="sibTrans" cxnId="{5432A2B7-D7E2-4EDE-BAB9-9B6F664F361A}">
      <dgm:prSet/>
      <dgm:spPr/>
      <dgm:t>
        <a:bodyPr/>
        <a:lstStyle/>
        <a:p>
          <a:endParaRPr lang="en-US"/>
        </a:p>
      </dgm:t>
    </dgm:pt>
    <dgm:pt modelId="{9489298A-A86D-4AB1-B038-8B30D487A63F}">
      <dgm:prSet phldrT="[Text]" custT="1"/>
      <dgm:spPr/>
      <dgm:t>
        <a:bodyPr/>
        <a:lstStyle/>
        <a:p>
          <a:r>
            <a:rPr lang="en-US" sz="2400" dirty="0"/>
            <a:t>Monitors those on ISTU-CJ</a:t>
          </a:r>
        </a:p>
      </dgm:t>
    </dgm:pt>
    <dgm:pt modelId="{5C47587D-CB99-423E-B224-65C6B79F2846}" type="parTrans" cxnId="{C241889A-14CA-4FA0-99CC-39B44D046A03}">
      <dgm:prSet/>
      <dgm:spPr/>
      <dgm:t>
        <a:bodyPr/>
        <a:lstStyle/>
        <a:p>
          <a:endParaRPr lang="en-US"/>
        </a:p>
      </dgm:t>
    </dgm:pt>
    <dgm:pt modelId="{82DDF5F6-22EC-4A0B-B549-0271F5F577DC}" type="sibTrans" cxnId="{C241889A-14CA-4FA0-99CC-39B44D046A03}">
      <dgm:prSet/>
      <dgm:spPr/>
      <dgm:t>
        <a:bodyPr/>
        <a:lstStyle/>
        <a:p>
          <a:endParaRPr lang="en-US"/>
        </a:p>
      </dgm:t>
    </dgm:pt>
    <dgm:pt modelId="{2C70E52E-23C8-444C-9158-C769F30A0C5C}">
      <dgm:prSet phldrT="[Text]" custT="1"/>
      <dgm:spPr/>
      <dgm:t>
        <a:bodyPr/>
        <a:lstStyle/>
        <a:p>
          <a:r>
            <a:rPr lang="en-US" sz="2400" dirty="0"/>
            <a:t>Linkage with supports</a:t>
          </a:r>
        </a:p>
      </dgm:t>
    </dgm:pt>
    <dgm:pt modelId="{B4D09F2A-0854-4028-B7C8-F57F42AB2596}" type="parTrans" cxnId="{834CBD12-5B6C-48EB-A0CB-71469C695BCA}">
      <dgm:prSet/>
      <dgm:spPr/>
      <dgm:t>
        <a:bodyPr/>
        <a:lstStyle/>
        <a:p>
          <a:endParaRPr lang="en-US"/>
        </a:p>
      </dgm:t>
    </dgm:pt>
    <dgm:pt modelId="{7F1C383A-6389-4E91-866A-2C138D194FBC}" type="sibTrans" cxnId="{834CBD12-5B6C-48EB-A0CB-71469C695BCA}">
      <dgm:prSet/>
      <dgm:spPr/>
      <dgm:t>
        <a:bodyPr/>
        <a:lstStyle/>
        <a:p>
          <a:endParaRPr lang="en-US"/>
        </a:p>
      </dgm:t>
    </dgm:pt>
    <dgm:pt modelId="{9A0E956D-37CB-4751-ADEB-EE36C01EB8B9}">
      <dgm:prSet phldrT="[Text]" custT="1"/>
      <dgm:spPr/>
      <dgm:t>
        <a:bodyPr/>
        <a:lstStyle/>
        <a:p>
          <a:r>
            <a:rPr lang="en-US" sz="2400" dirty="0"/>
            <a:t>Alvis House</a:t>
          </a:r>
        </a:p>
      </dgm:t>
    </dgm:pt>
    <dgm:pt modelId="{037635FE-A95C-4778-94A0-BF19E22AB37B}" type="parTrans" cxnId="{BDAC9637-A7BF-4745-A5D7-3F888C1B916B}">
      <dgm:prSet/>
      <dgm:spPr/>
      <dgm:t>
        <a:bodyPr/>
        <a:lstStyle/>
        <a:p>
          <a:endParaRPr lang="en-US"/>
        </a:p>
      </dgm:t>
    </dgm:pt>
    <dgm:pt modelId="{200AB364-8398-454C-847E-15BCEF60E476}" type="sibTrans" cxnId="{BDAC9637-A7BF-4745-A5D7-3F888C1B916B}">
      <dgm:prSet/>
      <dgm:spPr/>
      <dgm:t>
        <a:bodyPr/>
        <a:lstStyle/>
        <a:p>
          <a:endParaRPr lang="en-US"/>
        </a:p>
      </dgm:t>
    </dgm:pt>
    <dgm:pt modelId="{0070BC53-B433-4A4F-BBC3-AEB81827EF4A}" type="pres">
      <dgm:prSet presAssocID="{E7F0A204-DE2A-45C4-9123-96BAB1DD5EAC}" presName="diagram" presStyleCnt="0">
        <dgm:presLayoutVars>
          <dgm:dir/>
          <dgm:resizeHandles val="exact"/>
        </dgm:presLayoutVars>
      </dgm:prSet>
      <dgm:spPr/>
    </dgm:pt>
    <dgm:pt modelId="{2C6696ED-94DE-4E4E-907E-9C9ED52B4CDF}" type="pres">
      <dgm:prSet presAssocID="{F3B694F9-991C-47B4-ACB7-22BCE7891A36}" presName="node" presStyleLbl="node1" presStyleIdx="0" presStyleCnt="6">
        <dgm:presLayoutVars>
          <dgm:bulletEnabled val="1"/>
        </dgm:presLayoutVars>
      </dgm:prSet>
      <dgm:spPr/>
    </dgm:pt>
    <dgm:pt modelId="{912966C2-96CA-4C57-913D-F5B201103756}" type="pres">
      <dgm:prSet presAssocID="{2A8484BB-3FDE-4598-B42E-434C23CED661}" presName="sibTrans" presStyleCnt="0"/>
      <dgm:spPr/>
    </dgm:pt>
    <dgm:pt modelId="{4C60581B-9127-4BF8-AABC-72B4E46FA631}" type="pres">
      <dgm:prSet presAssocID="{C4AB11C7-15A0-4C89-BCD5-A3536A527186}" presName="node" presStyleLbl="node1" presStyleIdx="1" presStyleCnt="6">
        <dgm:presLayoutVars>
          <dgm:bulletEnabled val="1"/>
        </dgm:presLayoutVars>
      </dgm:prSet>
      <dgm:spPr/>
    </dgm:pt>
    <dgm:pt modelId="{B55E5760-DC10-4CCE-A017-22F004BB052E}" type="pres">
      <dgm:prSet presAssocID="{7FCC7284-5F76-4824-91F0-C7155ED15CA7}" presName="sibTrans" presStyleCnt="0"/>
      <dgm:spPr/>
    </dgm:pt>
    <dgm:pt modelId="{168C2893-6E9C-4C0A-A841-6B3E541809BE}" type="pres">
      <dgm:prSet presAssocID="{14A7964C-BB7B-4E68-94B9-0FA2725F8813}" presName="node" presStyleLbl="node1" presStyleIdx="2" presStyleCnt="6">
        <dgm:presLayoutVars>
          <dgm:bulletEnabled val="1"/>
        </dgm:presLayoutVars>
      </dgm:prSet>
      <dgm:spPr/>
    </dgm:pt>
    <dgm:pt modelId="{93999F79-A131-4361-B422-70F3F13F7F84}" type="pres">
      <dgm:prSet presAssocID="{A8E9C8F7-9769-432F-84B5-B22601F2A4FD}" presName="sibTrans" presStyleCnt="0"/>
      <dgm:spPr/>
    </dgm:pt>
    <dgm:pt modelId="{6CBFCDDC-BD0F-4B26-ACF8-405D9393A3EB}" type="pres">
      <dgm:prSet presAssocID="{9489298A-A86D-4AB1-B038-8B30D487A63F}" presName="node" presStyleLbl="node1" presStyleIdx="3" presStyleCnt="6">
        <dgm:presLayoutVars>
          <dgm:bulletEnabled val="1"/>
        </dgm:presLayoutVars>
      </dgm:prSet>
      <dgm:spPr/>
    </dgm:pt>
    <dgm:pt modelId="{A4F942C3-8042-45D1-A116-41D20DA69878}" type="pres">
      <dgm:prSet presAssocID="{82DDF5F6-22EC-4A0B-B549-0271F5F577DC}" presName="sibTrans" presStyleCnt="0"/>
      <dgm:spPr/>
    </dgm:pt>
    <dgm:pt modelId="{7DB3368A-B5AE-43E4-BD53-B371EBC46503}" type="pres">
      <dgm:prSet presAssocID="{2C70E52E-23C8-444C-9158-C769F30A0C5C}" presName="node" presStyleLbl="node1" presStyleIdx="4" presStyleCnt="6">
        <dgm:presLayoutVars>
          <dgm:bulletEnabled val="1"/>
        </dgm:presLayoutVars>
      </dgm:prSet>
      <dgm:spPr/>
    </dgm:pt>
    <dgm:pt modelId="{CB269C4B-49C7-416F-9A6D-CF4C8B755E6F}" type="pres">
      <dgm:prSet presAssocID="{7F1C383A-6389-4E91-866A-2C138D194FBC}" presName="sibTrans" presStyleCnt="0"/>
      <dgm:spPr/>
    </dgm:pt>
    <dgm:pt modelId="{FE70A356-21F6-43F3-ADDD-11A1013D458E}" type="pres">
      <dgm:prSet presAssocID="{9A0E956D-37CB-4751-ADEB-EE36C01EB8B9}" presName="node" presStyleLbl="node1" presStyleIdx="5" presStyleCnt="6">
        <dgm:presLayoutVars>
          <dgm:bulletEnabled val="1"/>
        </dgm:presLayoutVars>
      </dgm:prSet>
      <dgm:spPr/>
    </dgm:pt>
  </dgm:ptLst>
  <dgm:cxnLst>
    <dgm:cxn modelId="{834CBD12-5B6C-48EB-A0CB-71469C695BCA}" srcId="{E7F0A204-DE2A-45C4-9123-96BAB1DD5EAC}" destId="{2C70E52E-23C8-444C-9158-C769F30A0C5C}" srcOrd="4" destOrd="0" parTransId="{B4D09F2A-0854-4028-B7C8-F57F42AB2596}" sibTransId="{7F1C383A-6389-4E91-866A-2C138D194FBC}"/>
    <dgm:cxn modelId="{BDAC9637-A7BF-4745-A5D7-3F888C1B916B}" srcId="{E7F0A204-DE2A-45C4-9123-96BAB1DD5EAC}" destId="{9A0E956D-37CB-4751-ADEB-EE36C01EB8B9}" srcOrd="5" destOrd="0" parTransId="{037635FE-A95C-4778-94A0-BF19E22AB37B}" sibTransId="{200AB364-8398-454C-847E-15BCEF60E476}"/>
    <dgm:cxn modelId="{6810F042-FDFC-4172-B576-5E8210FFF33A}" type="presOf" srcId="{9A0E956D-37CB-4751-ADEB-EE36C01EB8B9}" destId="{FE70A356-21F6-43F3-ADDD-11A1013D458E}" srcOrd="0" destOrd="0" presId="urn:microsoft.com/office/officeart/2005/8/layout/default"/>
    <dgm:cxn modelId="{D8B4C264-CFC8-4422-9567-D6526B87B863}" type="presOf" srcId="{2C70E52E-23C8-444C-9158-C769F30A0C5C}" destId="{7DB3368A-B5AE-43E4-BD53-B371EBC46503}" srcOrd="0" destOrd="0" presId="urn:microsoft.com/office/officeart/2005/8/layout/default"/>
    <dgm:cxn modelId="{02FF6387-CE69-4876-B48F-C238A836524B}" type="presOf" srcId="{9489298A-A86D-4AB1-B038-8B30D487A63F}" destId="{6CBFCDDC-BD0F-4B26-ACF8-405D9393A3EB}" srcOrd="0" destOrd="0" presId="urn:microsoft.com/office/officeart/2005/8/layout/default"/>
    <dgm:cxn modelId="{C241889A-14CA-4FA0-99CC-39B44D046A03}" srcId="{E7F0A204-DE2A-45C4-9123-96BAB1DD5EAC}" destId="{9489298A-A86D-4AB1-B038-8B30D487A63F}" srcOrd="3" destOrd="0" parTransId="{5C47587D-CB99-423E-B224-65C6B79F2846}" sibTransId="{82DDF5F6-22EC-4A0B-B549-0271F5F577DC}"/>
    <dgm:cxn modelId="{F8035DA5-79FF-4C99-8973-BC9379A746E5}" type="presOf" srcId="{F3B694F9-991C-47B4-ACB7-22BCE7891A36}" destId="{2C6696ED-94DE-4E4E-907E-9C9ED52B4CDF}" srcOrd="0" destOrd="0" presId="urn:microsoft.com/office/officeart/2005/8/layout/default"/>
    <dgm:cxn modelId="{B39D6DB4-B5DA-4D18-A431-407DCF00FE6E}" srcId="{E7F0A204-DE2A-45C4-9123-96BAB1DD5EAC}" destId="{C4AB11C7-15A0-4C89-BCD5-A3536A527186}" srcOrd="1" destOrd="0" parTransId="{BD84F00D-AB95-4360-893E-23BE2FEA6E61}" sibTransId="{7FCC7284-5F76-4824-91F0-C7155ED15CA7}"/>
    <dgm:cxn modelId="{5432A2B7-D7E2-4EDE-BAB9-9B6F664F361A}" srcId="{E7F0A204-DE2A-45C4-9123-96BAB1DD5EAC}" destId="{14A7964C-BB7B-4E68-94B9-0FA2725F8813}" srcOrd="2" destOrd="0" parTransId="{35ADDF4E-9BE4-48C5-99C3-778894968442}" sibTransId="{A8E9C8F7-9769-432F-84B5-B22601F2A4FD}"/>
    <dgm:cxn modelId="{BCE0BCBB-5B7F-48EC-BA76-1BB49614C20D}" type="presOf" srcId="{14A7964C-BB7B-4E68-94B9-0FA2725F8813}" destId="{168C2893-6E9C-4C0A-A841-6B3E541809BE}" srcOrd="0" destOrd="0" presId="urn:microsoft.com/office/officeart/2005/8/layout/default"/>
    <dgm:cxn modelId="{E80198BD-2E21-4FE9-9728-1D7716D07359}" srcId="{E7F0A204-DE2A-45C4-9123-96BAB1DD5EAC}" destId="{F3B694F9-991C-47B4-ACB7-22BCE7891A36}" srcOrd="0" destOrd="0" parTransId="{69676D9B-3C9D-48E8-9B78-BBE74A3C2DB8}" sibTransId="{2A8484BB-3FDE-4598-B42E-434C23CED661}"/>
    <dgm:cxn modelId="{9FCC30C2-B870-4F4A-8125-38760A53BBB1}" type="presOf" srcId="{C4AB11C7-15A0-4C89-BCD5-A3536A527186}" destId="{4C60581B-9127-4BF8-AABC-72B4E46FA631}" srcOrd="0" destOrd="0" presId="urn:microsoft.com/office/officeart/2005/8/layout/default"/>
    <dgm:cxn modelId="{65B6C3F9-1F5A-426D-AA81-616521455BE2}" type="presOf" srcId="{E7F0A204-DE2A-45C4-9123-96BAB1DD5EAC}" destId="{0070BC53-B433-4A4F-BBC3-AEB81827EF4A}" srcOrd="0" destOrd="0" presId="urn:microsoft.com/office/officeart/2005/8/layout/default"/>
    <dgm:cxn modelId="{F5F559B9-681B-4345-A445-921E29AB2CD7}" type="presParOf" srcId="{0070BC53-B433-4A4F-BBC3-AEB81827EF4A}" destId="{2C6696ED-94DE-4E4E-907E-9C9ED52B4CDF}" srcOrd="0" destOrd="0" presId="urn:microsoft.com/office/officeart/2005/8/layout/default"/>
    <dgm:cxn modelId="{6B2A5203-FB08-4FC9-82FA-28E84C0FC8B7}" type="presParOf" srcId="{0070BC53-B433-4A4F-BBC3-AEB81827EF4A}" destId="{912966C2-96CA-4C57-913D-F5B201103756}" srcOrd="1" destOrd="0" presId="urn:microsoft.com/office/officeart/2005/8/layout/default"/>
    <dgm:cxn modelId="{B6B63E1A-2AC8-47F1-B99E-7E3FB94442C3}" type="presParOf" srcId="{0070BC53-B433-4A4F-BBC3-AEB81827EF4A}" destId="{4C60581B-9127-4BF8-AABC-72B4E46FA631}" srcOrd="2" destOrd="0" presId="urn:microsoft.com/office/officeart/2005/8/layout/default"/>
    <dgm:cxn modelId="{13221145-3614-42FA-B615-980E67175000}" type="presParOf" srcId="{0070BC53-B433-4A4F-BBC3-AEB81827EF4A}" destId="{B55E5760-DC10-4CCE-A017-22F004BB052E}" srcOrd="3" destOrd="0" presId="urn:microsoft.com/office/officeart/2005/8/layout/default"/>
    <dgm:cxn modelId="{0C77A7A0-BDAF-441E-A9A3-80F40CC76BB5}" type="presParOf" srcId="{0070BC53-B433-4A4F-BBC3-AEB81827EF4A}" destId="{168C2893-6E9C-4C0A-A841-6B3E541809BE}" srcOrd="4" destOrd="0" presId="urn:microsoft.com/office/officeart/2005/8/layout/default"/>
    <dgm:cxn modelId="{4E8AB1FD-B176-4D1C-8ECE-2993C5B265D4}" type="presParOf" srcId="{0070BC53-B433-4A4F-BBC3-AEB81827EF4A}" destId="{93999F79-A131-4361-B422-70F3F13F7F84}" srcOrd="5" destOrd="0" presId="urn:microsoft.com/office/officeart/2005/8/layout/default"/>
    <dgm:cxn modelId="{D0317605-3083-4668-B82F-15D64DEB3005}" type="presParOf" srcId="{0070BC53-B433-4A4F-BBC3-AEB81827EF4A}" destId="{6CBFCDDC-BD0F-4B26-ACF8-405D9393A3EB}" srcOrd="6" destOrd="0" presId="urn:microsoft.com/office/officeart/2005/8/layout/default"/>
    <dgm:cxn modelId="{EBA1656E-0603-43F2-9F1E-68709BC909A6}" type="presParOf" srcId="{0070BC53-B433-4A4F-BBC3-AEB81827EF4A}" destId="{A4F942C3-8042-45D1-A116-41D20DA69878}" srcOrd="7" destOrd="0" presId="urn:microsoft.com/office/officeart/2005/8/layout/default"/>
    <dgm:cxn modelId="{80F0D432-8D3C-46E6-9D34-F2EAD43071B3}" type="presParOf" srcId="{0070BC53-B433-4A4F-BBC3-AEB81827EF4A}" destId="{7DB3368A-B5AE-43E4-BD53-B371EBC46503}" srcOrd="8" destOrd="0" presId="urn:microsoft.com/office/officeart/2005/8/layout/default"/>
    <dgm:cxn modelId="{EF24E98A-1E81-467C-8752-856C1D8BA39B}" type="presParOf" srcId="{0070BC53-B433-4A4F-BBC3-AEB81827EF4A}" destId="{CB269C4B-49C7-416F-9A6D-CF4C8B755E6F}" srcOrd="9" destOrd="0" presId="urn:microsoft.com/office/officeart/2005/8/layout/default"/>
    <dgm:cxn modelId="{A1C5357C-7297-461C-A58E-892A838ADEAE}" type="presParOf" srcId="{0070BC53-B433-4A4F-BBC3-AEB81827EF4A}" destId="{FE70A356-21F6-43F3-ADDD-11A1013D458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A4D8117-3224-4C87-A195-92EE39A476D0}" type="doc">
      <dgm:prSet loTypeId="urn:microsoft.com/office/officeart/2008/layout/LinedList" loCatId="list" qsTypeId="urn:microsoft.com/office/officeart/2005/8/quickstyle/simple5" qsCatId="simple" csTypeId="urn:microsoft.com/office/officeart/2005/8/colors/accent4_3" csCatId="accent4" phldr="1"/>
      <dgm:spPr/>
      <dgm:t>
        <a:bodyPr/>
        <a:lstStyle/>
        <a:p>
          <a:endParaRPr lang="en-US"/>
        </a:p>
      </dgm:t>
    </dgm:pt>
    <dgm:pt modelId="{DC1ACF8D-FF87-47BF-93E5-AEADA36EC83A}">
      <dgm:prSet/>
      <dgm:spPr/>
      <dgm:t>
        <a:bodyPr/>
        <a:lstStyle/>
        <a:p>
          <a:r>
            <a:rPr lang="en-US" dirty="0"/>
            <a:t>Notification to Cuyahoga DD = any contact individual has with the legal system</a:t>
          </a:r>
        </a:p>
      </dgm:t>
    </dgm:pt>
    <dgm:pt modelId="{D7C25CDE-46C6-4714-BA93-06CCE5F36D95}" type="parTrans" cxnId="{3CE0FE26-4728-4B09-BD41-9590175D8731}">
      <dgm:prSet/>
      <dgm:spPr/>
      <dgm:t>
        <a:bodyPr/>
        <a:lstStyle/>
        <a:p>
          <a:endParaRPr lang="en-US"/>
        </a:p>
      </dgm:t>
    </dgm:pt>
    <dgm:pt modelId="{878CF8D2-F93F-473B-A219-558ACC9C8DE8}" type="sibTrans" cxnId="{3CE0FE26-4728-4B09-BD41-9590175D8731}">
      <dgm:prSet/>
      <dgm:spPr/>
      <dgm:t>
        <a:bodyPr/>
        <a:lstStyle/>
        <a:p>
          <a:endParaRPr lang="en-US"/>
        </a:p>
      </dgm:t>
    </dgm:pt>
    <dgm:pt modelId="{EC0D3F2F-91BB-49E5-95B6-EE3A4CE8785D}">
      <dgm:prSet/>
      <dgm:spPr/>
      <dgm:t>
        <a:bodyPr/>
        <a:lstStyle/>
        <a:p>
          <a:r>
            <a:rPr lang="en-US" dirty="0"/>
            <a:t>Maintain compliance with sex offender/arson registration</a:t>
          </a:r>
        </a:p>
      </dgm:t>
    </dgm:pt>
    <dgm:pt modelId="{D9E4CDF9-BED5-443A-974E-1C873E156806}" type="parTrans" cxnId="{881C8527-613F-4636-8ED6-CBE1D7B6F0C8}">
      <dgm:prSet/>
      <dgm:spPr/>
      <dgm:t>
        <a:bodyPr/>
        <a:lstStyle/>
        <a:p>
          <a:endParaRPr lang="en-US"/>
        </a:p>
      </dgm:t>
    </dgm:pt>
    <dgm:pt modelId="{40D9441B-2734-4E41-B0E1-FFBCECFA70BC}" type="sibTrans" cxnId="{881C8527-613F-4636-8ED6-CBE1D7B6F0C8}">
      <dgm:prSet/>
      <dgm:spPr/>
      <dgm:t>
        <a:bodyPr/>
        <a:lstStyle/>
        <a:p>
          <a:endParaRPr lang="en-US"/>
        </a:p>
      </dgm:t>
    </dgm:pt>
    <dgm:pt modelId="{8F1D4758-E6E3-48E7-BC9F-D475F3274B5A}">
      <dgm:prSet/>
      <dgm:spPr/>
      <dgm:t>
        <a:bodyPr/>
        <a:lstStyle/>
        <a:p>
          <a:r>
            <a:rPr lang="en-US"/>
            <a:t>Support individual’s compliance with any mandated parole, probation or other legally required reporting conditions of supervision.</a:t>
          </a:r>
        </a:p>
      </dgm:t>
    </dgm:pt>
    <dgm:pt modelId="{AF3C50EA-677D-4A8A-8260-600A0C2F14C3}" type="parTrans" cxnId="{52261476-2EBF-4A04-8B12-5C44B44B15AD}">
      <dgm:prSet/>
      <dgm:spPr/>
      <dgm:t>
        <a:bodyPr/>
        <a:lstStyle/>
        <a:p>
          <a:endParaRPr lang="en-US"/>
        </a:p>
      </dgm:t>
    </dgm:pt>
    <dgm:pt modelId="{7A3B0713-B152-49A4-9E38-84BD8439B9D9}" type="sibTrans" cxnId="{52261476-2EBF-4A04-8B12-5C44B44B15AD}">
      <dgm:prSet/>
      <dgm:spPr/>
      <dgm:t>
        <a:bodyPr/>
        <a:lstStyle/>
        <a:p>
          <a:endParaRPr lang="en-US"/>
        </a:p>
      </dgm:t>
    </dgm:pt>
    <dgm:pt modelId="{E8785967-F3F9-4847-BE16-D3DF3542290A}">
      <dgm:prSet/>
      <dgm:spPr/>
      <dgm:t>
        <a:bodyPr/>
        <a:lstStyle/>
        <a:p>
          <a:r>
            <a:rPr lang="en-US"/>
            <a:t>Ongoing communication with forensic liaison</a:t>
          </a:r>
        </a:p>
      </dgm:t>
    </dgm:pt>
    <dgm:pt modelId="{366B0B6F-A37E-44DC-A1FA-C7DE0F6460D0}" type="parTrans" cxnId="{216E2586-CAB7-4DC1-B42B-8EFFC74BEB04}">
      <dgm:prSet/>
      <dgm:spPr/>
      <dgm:t>
        <a:bodyPr/>
        <a:lstStyle/>
        <a:p>
          <a:endParaRPr lang="en-US"/>
        </a:p>
      </dgm:t>
    </dgm:pt>
    <dgm:pt modelId="{863BC7F0-3BE1-4EF4-B5FE-710038EC6320}" type="sibTrans" cxnId="{216E2586-CAB7-4DC1-B42B-8EFFC74BEB04}">
      <dgm:prSet/>
      <dgm:spPr/>
      <dgm:t>
        <a:bodyPr/>
        <a:lstStyle/>
        <a:p>
          <a:endParaRPr lang="en-US"/>
        </a:p>
      </dgm:t>
    </dgm:pt>
    <dgm:pt modelId="{144C238C-83D6-4DF4-8B66-22C1940C4478}">
      <dgm:prSet/>
      <dgm:spPr/>
      <dgm:t>
        <a:bodyPr/>
        <a:lstStyle/>
        <a:p>
          <a:r>
            <a:rPr lang="en-US"/>
            <a:t>Compliance with and timely implementation of behavior strategies, guidelines and Behavior</a:t>
          </a:r>
        </a:p>
      </dgm:t>
    </dgm:pt>
    <dgm:pt modelId="{AA77F603-C2A4-4301-9B33-E778150DF636}" type="parTrans" cxnId="{A104A471-A2A8-40E2-B7C6-25164DDEAF48}">
      <dgm:prSet/>
      <dgm:spPr/>
      <dgm:t>
        <a:bodyPr/>
        <a:lstStyle/>
        <a:p>
          <a:endParaRPr lang="en-US"/>
        </a:p>
      </dgm:t>
    </dgm:pt>
    <dgm:pt modelId="{E01F9A5F-9DF0-4A96-83E5-7E06C9578879}" type="sibTrans" cxnId="{A104A471-A2A8-40E2-B7C6-25164DDEAF48}">
      <dgm:prSet/>
      <dgm:spPr/>
      <dgm:t>
        <a:bodyPr/>
        <a:lstStyle/>
        <a:p>
          <a:endParaRPr lang="en-US"/>
        </a:p>
      </dgm:t>
    </dgm:pt>
    <dgm:pt modelId="{8304A4BA-5A88-4D15-A528-90A868238850}" type="pres">
      <dgm:prSet presAssocID="{8A4D8117-3224-4C87-A195-92EE39A476D0}" presName="vert0" presStyleCnt="0">
        <dgm:presLayoutVars>
          <dgm:dir/>
          <dgm:animOne val="branch"/>
          <dgm:animLvl val="lvl"/>
        </dgm:presLayoutVars>
      </dgm:prSet>
      <dgm:spPr/>
    </dgm:pt>
    <dgm:pt modelId="{797F09E2-E51B-4992-983E-0089BAFBE4D0}" type="pres">
      <dgm:prSet presAssocID="{DC1ACF8D-FF87-47BF-93E5-AEADA36EC83A}" presName="thickLine" presStyleLbl="alignNode1" presStyleIdx="0" presStyleCnt="5"/>
      <dgm:spPr/>
    </dgm:pt>
    <dgm:pt modelId="{710D8327-78A1-476E-BB4B-8DE4E3DCC481}" type="pres">
      <dgm:prSet presAssocID="{DC1ACF8D-FF87-47BF-93E5-AEADA36EC83A}" presName="horz1" presStyleCnt="0"/>
      <dgm:spPr/>
    </dgm:pt>
    <dgm:pt modelId="{37356434-E669-4292-80E6-7E5C22076481}" type="pres">
      <dgm:prSet presAssocID="{DC1ACF8D-FF87-47BF-93E5-AEADA36EC83A}" presName="tx1" presStyleLbl="revTx" presStyleIdx="0" presStyleCnt="5"/>
      <dgm:spPr/>
    </dgm:pt>
    <dgm:pt modelId="{5F771AC4-51BE-46F2-A507-E11E86230B34}" type="pres">
      <dgm:prSet presAssocID="{DC1ACF8D-FF87-47BF-93E5-AEADA36EC83A}" presName="vert1" presStyleCnt="0"/>
      <dgm:spPr/>
    </dgm:pt>
    <dgm:pt modelId="{5DDDFDEE-EFF3-46D7-BDE8-49FFBAF84277}" type="pres">
      <dgm:prSet presAssocID="{EC0D3F2F-91BB-49E5-95B6-EE3A4CE8785D}" presName="thickLine" presStyleLbl="alignNode1" presStyleIdx="1" presStyleCnt="5"/>
      <dgm:spPr/>
    </dgm:pt>
    <dgm:pt modelId="{129EF991-2690-4F6A-93CB-B7C6544DED5A}" type="pres">
      <dgm:prSet presAssocID="{EC0D3F2F-91BB-49E5-95B6-EE3A4CE8785D}" presName="horz1" presStyleCnt="0"/>
      <dgm:spPr/>
    </dgm:pt>
    <dgm:pt modelId="{D92BCC45-4C59-4976-BB9D-7119C115CCCF}" type="pres">
      <dgm:prSet presAssocID="{EC0D3F2F-91BB-49E5-95B6-EE3A4CE8785D}" presName="tx1" presStyleLbl="revTx" presStyleIdx="1" presStyleCnt="5"/>
      <dgm:spPr/>
    </dgm:pt>
    <dgm:pt modelId="{9C38E49E-CDE6-41BD-8612-D5C5AF761615}" type="pres">
      <dgm:prSet presAssocID="{EC0D3F2F-91BB-49E5-95B6-EE3A4CE8785D}" presName="vert1" presStyleCnt="0"/>
      <dgm:spPr/>
    </dgm:pt>
    <dgm:pt modelId="{CE33E17C-BAAB-4A4D-8735-9EB2177AF0DE}" type="pres">
      <dgm:prSet presAssocID="{8F1D4758-E6E3-48E7-BC9F-D475F3274B5A}" presName="thickLine" presStyleLbl="alignNode1" presStyleIdx="2" presStyleCnt="5"/>
      <dgm:spPr/>
    </dgm:pt>
    <dgm:pt modelId="{2C1B1711-B2D0-4AAE-84F8-2BACD50E6995}" type="pres">
      <dgm:prSet presAssocID="{8F1D4758-E6E3-48E7-BC9F-D475F3274B5A}" presName="horz1" presStyleCnt="0"/>
      <dgm:spPr/>
    </dgm:pt>
    <dgm:pt modelId="{6409BACC-F7F1-4210-ABAB-659778E5B8FB}" type="pres">
      <dgm:prSet presAssocID="{8F1D4758-E6E3-48E7-BC9F-D475F3274B5A}" presName="tx1" presStyleLbl="revTx" presStyleIdx="2" presStyleCnt="5"/>
      <dgm:spPr/>
    </dgm:pt>
    <dgm:pt modelId="{C9626529-593C-4F42-A564-55802C82FC7F}" type="pres">
      <dgm:prSet presAssocID="{8F1D4758-E6E3-48E7-BC9F-D475F3274B5A}" presName="vert1" presStyleCnt="0"/>
      <dgm:spPr/>
    </dgm:pt>
    <dgm:pt modelId="{AC5C2810-FBC8-4EDC-82FB-4735085A105B}" type="pres">
      <dgm:prSet presAssocID="{E8785967-F3F9-4847-BE16-D3DF3542290A}" presName="thickLine" presStyleLbl="alignNode1" presStyleIdx="3" presStyleCnt="5"/>
      <dgm:spPr/>
    </dgm:pt>
    <dgm:pt modelId="{834C5A37-64F9-401E-957C-71CA9254E518}" type="pres">
      <dgm:prSet presAssocID="{E8785967-F3F9-4847-BE16-D3DF3542290A}" presName="horz1" presStyleCnt="0"/>
      <dgm:spPr/>
    </dgm:pt>
    <dgm:pt modelId="{91486A38-458C-4E7B-BA5C-4526A33487FB}" type="pres">
      <dgm:prSet presAssocID="{E8785967-F3F9-4847-BE16-D3DF3542290A}" presName="tx1" presStyleLbl="revTx" presStyleIdx="3" presStyleCnt="5"/>
      <dgm:spPr/>
    </dgm:pt>
    <dgm:pt modelId="{B64701E1-A803-42B1-959F-1A1A315D9A3B}" type="pres">
      <dgm:prSet presAssocID="{E8785967-F3F9-4847-BE16-D3DF3542290A}" presName="vert1" presStyleCnt="0"/>
      <dgm:spPr/>
    </dgm:pt>
    <dgm:pt modelId="{DCB33B84-5274-47A2-BED5-16FF9AECDE08}" type="pres">
      <dgm:prSet presAssocID="{144C238C-83D6-4DF4-8B66-22C1940C4478}" presName="thickLine" presStyleLbl="alignNode1" presStyleIdx="4" presStyleCnt="5"/>
      <dgm:spPr/>
    </dgm:pt>
    <dgm:pt modelId="{7E22AEE2-0E28-4F3D-B92F-7FD7764B5F83}" type="pres">
      <dgm:prSet presAssocID="{144C238C-83D6-4DF4-8B66-22C1940C4478}" presName="horz1" presStyleCnt="0"/>
      <dgm:spPr/>
    </dgm:pt>
    <dgm:pt modelId="{64223219-A8BD-43FF-A227-C1D951F4022F}" type="pres">
      <dgm:prSet presAssocID="{144C238C-83D6-4DF4-8B66-22C1940C4478}" presName="tx1" presStyleLbl="revTx" presStyleIdx="4" presStyleCnt="5"/>
      <dgm:spPr/>
    </dgm:pt>
    <dgm:pt modelId="{BD4B027E-B4EC-4E4B-AF48-28E8946B331C}" type="pres">
      <dgm:prSet presAssocID="{144C238C-83D6-4DF4-8B66-22C1940C4478}" presName="vert1" presStyleCnt="0"/>
      <dgm:spPr/>
    </dgm:pt>
  </dgm:ptLst>
  <dgm:cxnLst>
    <dgm:cxn modelId="{386A9605-9E4D-415C-A2B0-4C4DB14A87FC}" type="presOf" srcId="{8A4D8117-3224-4C87-A195-92EE39A476D0}" destId="{8304A4BA-5A88-4D15-A528-90A868238850}" srcOrd="0" destOrd="0" presId="urn:microsoft.com/office/officeart/2008/layout/LinedList"/>
    <dgm:cxn modelId="{37136918-C36A-4314-A82D-8428E7938590}" type="presOf" srcId="{144C238C-83D6-4DF4-8B66-22C1940C4478}" destId="{64223219-A8BD-43FF-A227-C1D951F4022F}" srcOrd="0" destOrd="0" presId="urn:microsoft.com/office/officeart/2008/layout/LinedList"/>
    <dgm:cxn modelId="{3CE0FE26-4728-4B09-BD41-9590175D8731}" srcId="{8A4D8117-3224-4C87-A195-92EE39A476D0}" destId="{DC1ACF8D-FF87-47BF-93E5-AEADA36EC83A}" srcOrd="0" destOrd="0" parTransId="{D7C25CDE-46C6-4714-BA93-06CCE5F36D95}" sibTransId="{878CF8D2-F93F-473B-A219-558ACC9C8DE8}"/>
    <dgm:cxn modelId="{881C8527-613F-4636-8ED6-CBE1D7B6F0C8}" srcId="{8A4D8117-3224-4C87-A195-92EE39A476D0}" destId="{EC0D3F2F-91BB-49E5-95B6-EE3A4CE8785D}" srcOrd="1" destOrd="0" parTransId="{D9E4CDF9-BED5-443A-974E-1C873E156806}" sibTransId="{40D9441B-2734-4E41-B0E1-FFBCECFA70BC}"/>
    <dgm:cxn modelId="{A104A471-A2A8-40E2-B7C6-25164DDEAF48}" srcId="{8A4D8117-3224-4C87-A195-92EE39A476D0}" destId="{144C238C-83D6-4DF4-8B66-22C1940C4478}" srcOrd="4" destOrd="0" parTransId="{AA77F603-C2A4-4301-9B33-E778150DF636}" sibTransId="{E01F9A5F-9DF0-4A96-83E5-7E06C9578879}"/>
    <dgm:cxn modelId="{52261476-2EBF-4A04-8B12-5C44B44B15AD}" srcId="{8A4D8117-3224-4C87-A195-92EE39A476D0}" destId="{8F1D4758-E6E3-48E7-BC9F-D475F3274B5A}" srcOrd="2" destOrd="0" parTransId="{AF3C50EA-677D-4A8A-8260-600A0C2F14C3}" sibTransId="{7A3B0713-B152-49A4-9E38-84BD8439B9D9}"/>
    <dgm:cxn modelId="{F1A4BE78-7358-45A6-B94A-1A82E5300ACC}" type="presOf" srcId="{DC1ACF8D-FF87-47BF-93E5-AEADA36EC83A}" destId="{37356434-E669-4292-80E6-7E5C22076481}" srcOrd="0" destOrd="0" presId="urn:microsoft.com/office/officeart/2008/layout/LinedList"/>
    <dgm:cxn modelId="{216E2586-CAB7-4DC1-B42B-8EFFC74BEB04}" srcId="{8A4D8117-3224-4C87-A195-92EE39A476D0}" destId="{E8785967-F3F9-4847-BE16-D3DF3542290A}" srcOrd="3" destOrd="0" parTransId="{366B0B6F-A37E-44DC-A1FA-C7DE0F6460D0}" sibTransId="{863BC7F0-3BE1-4EF4-B5FE-710038EC6320}"/>
    <dgm:cxn modelId="{A2593088-22E6-4F8C-83B7-0C6181B548C7}" type="presOf" srcId="{EC0D3F2F-91BB-49E5-95B6-EE3A4CE8785D}" destId="{D92BCC45-4C59-4976-BB9D-7119C115CCCF}" srcOrd="0" destOrd="0" presId="urn:microsoft.com/office/officeart/2008/layout/LinedList"/>
    <dgm:cxn modelId="{2C4DB390-8E87-433E-A943-0B3BB889BD2C}" type="presOf" srcId="{E8785967-F3F9-4847-BE16-D3DF3542290A}" destId="{91486A38-458C-4E7B-BA5C-4526A33487FB}" srcOrd="0" destOrd="0" presId="urn:microsoft.com/office/officeart/2008/layout/LinedList"/>
    <dgm:cxn modelId="{D638C3AF-86D9-43F0-8694-D80803F40127}" type="presOf" srcId="{8F1D4758-E6E3-48E7-BC9F-D475F3274B5A}" destId="{6409BACC-F7F1-4210-ABAB-659778E5B8FB}" srcOrd="0" destOrd="0" presId="urn:microsoft.com/office/officeart/2008/layout/LinedList"/>
    <dgm:cxn modelId="{E748E77B-6DC4-4217-8EEE-598B82132166}" type="presParOf" srcId="{8304A4BA-5A88-4D15-A528-90A868238850}" destId="{797F09E2-E51B-4992-983E-0089BAFBE4D0}" srcOrd="0" destOrd="0" presId="urn:microsoft.com/office/officeart/2008/layout/LinedList"/>
    <dgm:cxn modelId="{70232622-6FB6-41B4-A5A6-C69F987AD3D9}" type="presParOf" srcId="{8304A4BA-5A88-4D15-A528-90A868238850}" destId="{710D8327-78A1-476E-BB4B-8DE4E3DCC481}" srcOrd="1" destOrd="0" presId="urn:microsoft.com/office/officeart/2008/layout/LinedList"/>
    <dgm:cxn modelId="{06B38B82-A1B5-4975-AA3B-047FACDFB6AA}" type="presParOf" srcId="{710D8327-78A1-476E-BB4B-8DE4E3DCC481}" destId="{37356434-E669-4292-80E6-7E5C22076481}" srcOrd="0" destOrd="0" presId="urn:microsoft.com/office/officeart/2008/layout/LinedList"/>
    <dgm:cxn modelId="{64AFDFD3-F5B7-4AA7-BD15-20EFCF3E7453}" type="presParOf" srcId="{710D8327-78A1-476E-BB4B-8DE4E3DCC481}" destId="{5F771AC4-51BE-46F2-A507-E11E86230B34}" srcOrd="1" destOrd="0" presId="urn:microsoft.com/office/officeart/2008/layout/LinedList"/>
    <dgm:cxn modelId="{3F5ED6C7-DA39-41C6-9E33-8A71FF884F9C}" type="presParOf" srcId="{8304A4BA-5A88-4D15-A528-90A868238850}" destId="{5DDDFDEE-EFF3-46D7-BDE8-49FFBAF84277}" srcOrd="2" destOrd="0" presId="urn:microsoft.com/office/officeart/2008/layout/LinedList"/>
    <dgm:cxn modelId="{321A7FF2-86C4-42F0-844D-ED9DDABD7668}" type="presParOf" srcId="{8304A4BA-5A88-4D15-A528-90A868238850}" destId="{129EF991-2690-4F6A-93CB-B7C6544DED5A}" srcOrd="3" destOrd="0" presId="urn:microsoft.com/office/officeart/2008/layout/LinedList"/>
    <dgm:cxn modelId="{FA7729E0-10AB-47AE-97D0-D148F6E94E39}" type="presParOf" srcId="{129EF991-2690-4F6A-93CB-B7C6544DED5A}" destId="{D92BCC45-4C59-4976-BB9D-7119C115CCCF}" srcOrd="0" destOrd="0" presId="urn:microsoft.com/office/officeart/2008/layout/LinedList"/>
    <dgm:cxn modelId="{655C71C4-F723-4738-BEB7-8EC5D27F0EAB}" type="presParOf" srcId="{129EF991-2690-4F6A-93CB-B7C6544DED5A}" destId="{9C38E49E-CDE6-41BD-8612-D5C5AF761615}" srcOrd="1" destOrd="0" presId="urn:microsoft.com/office/officeart/2008/layout/LinedList"/>
    <dgm:cxn modelId="{E7FA72D6-EB35-4F1D-BBC3-317082A7AE36}" type="presParOf" srcId="{8304A4BA-5A88-4D15-A528-90A868238850}" destId="{CE33E17C-BAAB-4A4D-8735-9EB2177AF0DE}" srcOrd="4" destOrd="0" presId="urn:microsoft.com/office/officeart/2008/layout/LinedList"/>
    <dgm:cxn modelId="{97753041-1349-4F88-B027-E21EE840F6C2}" type="presParOf" srcId="{8304A4BA-5A88-4D15-A528-90A868238850}" destId="{2C1B1711-B2D0-4AAE-84F8-2BACD50E6995}" srcOrd="5" destOrd="0" presId="urn:microsoft.com/office/officeart/2008/layout/LinedList"/>
    <dgm:cxn modelId="{EA067E74-0A8B-4A9A-A1F4-AD607906FC6A}" type="presParOf" srcId="{2C1B1711-B2D0-4AAE-84F8-2BACD50E6995}" destId="{6409BACC-F7F1-4210-ABAB-659778E5B8FB}" srcOrd="0" destOrd="0" presId="urn:microsoft.com/office/officeart/2008/layout/LinedList"/>
    <dgm:cxn modelId="{AE5CE860-4D72-4FCB-A780-31BB8EA9BB26}" type="presParOf" srcId="{2C1B1711-B2D0-4AAE-84F8-2BACD50E6995}" destId="{C9626529-593C-4F42-A564-55802C82FC7F}" srcOrd="1" destOrd="0" presId="urn:microsoft.com/office/officeart/2008/layout/LinedList"/>
    <dgm:cxn modelId="{79F0438F-BFF4-4465-9CE6-DEA7B1336782}" type="presParOf" srcId="{8304A4BA-5A88-4D15-A528-90A868238850}" destId="{AC5C2810-FBC8-4EDC-82FB-4735085A105B}" srcOrd="6" destOrd="0" presId="urn:microsoft.com/office/officeart/2008/layout/LinedList"/>
    <dgm:cxn modelId="{1AF9BFAA-2F6C-4FC8-8022-609F65B2BFA0}" type="presParOf" srcId="{8304A4BA-5A88-4D15-A528-90A868238850}" destId="{834C5A37-64F9-401E-957C-71CA9254E518}" srcOrd="7" destOrd="0" presId="urn:microsoft.com/office/officeart/2008/layout/LinedList"/>
    <dgm:cxn modelId="{94EACE78-2881-49AB-A8AF-5ACD7CA7621B}" type="presParOf" srcId="{834C5A37-64F9-401E-957C-71CA9254E518}" destId="{91486A38-458C-4E7B-BA5C-4526A33487FB}" srcOrd="0" destOrd="0" presId="urn:microsoft.com/office/officeart/2008/layout/LinedList"/>
    <dgm:cxn modelId="{DE36FD7E-1F33-4A43-BF12-0F3B839FDE10}" type="presParOf" srcId="{834C5A37-64F9-401E-957C-71CA9254E518}" destId="{B64701E1-A803-42B1-959F-1A1A315D9A3B}" srcOrd="1" destOrd="0" presId="urn:microsoft.com/office/officeart/2008/layout/LinedList"/>
    <dgm:cxn modelId="{46FACAD7-39B7-4F8F-8E4B-CBBA8636F3FD}" type="presParOf" srcId="{8304A4BA-5A88-4D15-A528-90A868238850}" destId="{DCB33B84-5274-47A2-BED5-16FF9AECDE08}" srcOrd="8" destOrd="0" presId="urn:microsoft.com/office/officeart/2008/layout/LinedList"/>
    <dgm:cxn modelId="{3DA1B2F3-BF06-4C14-9AB6-E2B8EE97A7F8}" type="presParOf" srcId="{8304A4BA-5A88-4D15-A528-90A868238850}" destId="{7E22AEE2-0E28-4F3D-B92F-7FD7764B5F83}" srcOrd="9" destOrd="0" presId="urn:microsoft.com/office/officeart/2008/layout/LinedList"/>
    <dgm:cxn modelId="{00655CA5-67D4-4118-8020-C553287B6D82}" type="presParOf" srcId="{7E22AEE2-0E28-4F3D-B92F-7FD7764B5F83}" destId="{64223219-A8BD-43FF-A227-C1D951F4022F}" srcOrd="0" destOrd="0" presId="urn:microsoft.com/office/officeart/2008/layout/LinedList"/>
    <dgm:cxn modelId="{C8C20F28-3E6E-4E13-B06B-16102B44C68C}" type="presParOf" srcId="{7E22AEE2-0E28-4F3D-B92F-7FD7764B5F83}" destId="{BD4B027E-B4EC-4E4B-AF48-28E8946B331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D3E746-BC74-4279-AE60-3312ABA67D25}" type="doc">
      <dgm:prSet loTypeId="urn:microsoft.com/office/officeart/2018/2/layout/IconLabelList" loCatId="icon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F41F8019-7B69-44A9-9AC0-EF149C1FB9A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Free training offered quarterly</a:t>
          </a:r>
        </a:p>
      </dgm:t>
    </dgm:pt>
    <dgm:pt modelId="{94213F71-2977-44E4-8199-AB470CF0BEA0}" type="parTrans" cxnId="{543D9B95-C6B8-4987-99B4-05B438D4D5F6}">
      <dgm:prSet/>
      <dgm:spPr/>
      <dgm:t>
        <a:bodyPr/>
        <a:lstStyle/>
        <a:p>
          <a:endParaRPr lang="en-US"/>
        </a:p>
      </dgm:t>
    </dgm:pt>
    <dgm:pt modelId="{691E400B-3327-4FA6-9478-7F0E7C6ED11B}" type="sibTrans" cxnId="{543D9B95-C6B8-4987-99B4-05B438D4D5F6}">
      <dgm:prSet/>
      <dgm:spPr/>
      <dgm:t>
        <a:bodyPr/>
        <a:lstStyle/>
        <a:p>
          <a:endParaRPr lang="en-US"/>
        </a:p>
      </dgm:t>
    </dgm:pt>
    <dgm:pt modelId="{A09D93C0-37C8-4774-93FD-E3170CC6B43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Trained 75+ provider agencies</a:t>
          </a:r>
        </a:p>
      </dgm:t>
    </dgm:pt>
    <dgm:pt modelId="{98E9A16F-19AD-46A8-80B3-7B120DCE026E}" type="parTrans" cxnId="{12005D85-75D1-4175-8CE4-F25D49F4418A}">
      <dgm:prSet/>
      <dgm:spPr/>
      <dgm:t>
        <a:bodyPr/>
        <a:lstStyle/>
        <a:p>
          <a:endParaRPr lang="en-US"/>
        </a:p>
      </dgm:t>
    </dgm:pt>
    <dgm:pt modelId="{C2B6BFA5-1318-4F87-9820-CBD205CAAB8B}" type="sibTrans" cxnId="{12005D85-75D1-4175-8CE4-F25D49F4418A}">
      <dgm:prSet/>
      <dgm:spPr/>
      <dgm:t>
        <a:bodyPr/>
        <a:lstStyle/>
        <a:p>
          <a:endParaRPr lang="en-US"/>
        </a:p>
      </dgm:t>
    </dgm:pt>
    <dgm:pt modelId="{C382224C-C9A7-4EAE-B70E-E05CFCE7713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Allows agency staff to be trained as a trainer</a:t>
          </a:r>
        </a:p>
      </dgm:t>
    </dgm:pt>
    <dgm:pt modelId="{96146B62-BD7E-4E9E-B974-C4DB77437BD0}" type="parTrans" cxnId="{311E3734-414F-471B-8BD2-E15394739F8E}">
      <dgm:prSet/>
      <dgm:spPr/>
      <dgm:t>
        <a:bodyPr/>
        <a:lstStyle/>
        <a:p>
          <a:endParaRPr lang="en-US"/>
        </a:p>
      </dgm:t>
    </dgm:pt>
    <dgm:pt modelId="{E1A7FDA9-035B-44E0-96E0-7A28B23225F3}" type="sibTrans" cxnId="{311E3734-414F-471B-8BD2-E15394739F8E}">
      <dgm:prSet/>
      <dgm:spPr/>
      <dgm:t>
        <a:bodyPr/>
        <a:lstStyle/>
        <a:p>
          <a:endParaRPr lang="en-US"/>
        </a:p>
      </dgm:t>
    </dgm:pt>
    <dgm:pt modelId="{B9B6DE37-EB1E-4D25-904D-F0FA5B35619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Preventatives and Restraint</a:t>
          </a:r>
        </a:p>
      </dgm:t>
    </dgm:pt>
    <dgm:pt modelId="{FC779E67-70B6-4756-B085-C9EB2B77DD25}" type="parTrans" cxnId="{3EC0A626-5817-4901-AA73-DAFF9EDFE58D}">
      <dgm:prSet/>
      <dgm:spPr/>
      <dgm:t>
        <a:bodyPr/>
        <a:lstStyle/>
        <a:p>
          <a:endParaRPr lang="en-US"/>
        </a:p>
      </dgm:t>
    </dgm:pt>
    <dgm:pt modelId="{DA565956-BE42-43FA-943E-E1AC4548C33A}" type="sibTrans" cxnId="{3EC0A626-5817-4901-AA73-DAFF9EDFE58D}">
      <dgm:prSet/>
      <dgm:spPr/>
      <dgm:t>
        <a:bodyPr/>
        <a:lstStyle/>
        <a:p>
          <a:endParaRPr lang="en-US"/>
        </a:p>
      </dgm:t>
    </dgm:pt>
    <dgm:pt modelId="{FD9DCF07-4E1A-424B-BE00-09BD66566BC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Videos for reference</a:t>
          </a:r>
        </a:p>
      </dgm:t>
    </dgm:pt>
    <dgm:pt modelId="{A5B254EB-1ACD-4801-8134-87AEF02BC082}" type="parTrans" cxnId="{F1A8A95B-47CC-4A1D-85DE-690EC48B9417}">
      <dgm:prSet/>
      <dgm:spPr/>
      <dgm:t>
        <a:bodyPr/>
        <a:lstStyle/>
        <a:p>
          <a:endParaRPr lang="en-US"/>
        </a:p>
      </dgm:t>
    </dgm:pt>
    <dgm:pt modelId="{FF127F16-6A54-4418-85AC-55C12E22678F}" type="sibTrans" cxnId="{F1A8A95B-47CC-4A1D-85DE-690EC48B9417}">
      <dgm:prSet/>
      <dgm:spPr/>
      <dgm:t>
        <a:bodyPr/>
        <a:lstStyle/>
        <a:p>
          <a:endParaRPr lang="en-US"/>
        </a:p>
      </dgm:t>
    </dgm:pt>
    <dgm:pt modelId="{07BAB749-3F04-4E1F-81A8-B68199E95B37}" type="pres">
      <dgm:prSet presAssocID="{18D3E746-BC74-4279-AE60-3312ABA67D25}" presName="root" presStyleCnt="0">
        <dgm:presLayoutVars>
          <dgm:dir/>
          <dgm:resizeHandles val="exact"/>
        </dgm:presLayoutVars>
      </dgm:prSet>
      <dgm:spPr/>
    </dgm:pt>
    <dgm:pt modelId="{0D84C996-C8E0-413F-B555-C4A5899EED18}" type="pres">
      <dgm:prSet presAssocID="{F41F8019-7B69-44A9-9AC0-EF149C1FB9A3}" presName="compNode" presStyleCnt="0"/>
      <dgm:spPr/>
    </dgm:pt>
    <dgm:pt modelId="{7BE19DF9-0590-4673-83E5-913E8696E84F}" type="pres">
      <dgm:prSet presAssocID="{F41F8019-7B69-44A9-9AC0-EF149C1FB9A3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9187BF3C-0B93-4574-B414-34DE57C887B4}" type="pres">
      <dgm:prSet presAssocID="{F41F8019-7B69-44A9-9AC0-EF149C1FB9A3}" presName="spaceRect" presStyleCnt="0"/>
      <dgm:spPr/>
    </dgm:pt>
    <dgm:pt modelId="{933C8227-BB28-41E5-9435-AE79C087E40C}" type="pres">
      <dgm:prSet presAssocID="{F41F8019-7B69-44A9-9AC0-EF149C1FB9A3}" presName="textRect" presStyleLbl="revTx" presStyleIdx="0" presStyleCnt="5">
        <dgm:presLayoutVars>
          <dgm:chMax val="1"/>
          <dgm:chPref val="1"/>
        </dgm:presLayoutVars>
      </dgm:prSet>
      <dgm:spPr/>
    </dgm:pt>
    <dgm:pt modelId="{3C7621DC-BA50-4AB5-A708-E2A63F574675}" type="pres">
      <dgm:prSet presAssocID="{691E400B-3327-4FA6-9478-7F0E7C6ED11B}" presName="sibTrans" presStyleCnt="0"/>
      <dgm:spPr/>
    </dgm:pt>
    <dgm:pt modelId="{4C158F09-6AC0-4C97-B5D0-F357222F1965}" type="pres">
      <dgm:prSet presAssocID="{A09D93C0-37C8-4774-93FD-E3170CC6B43E}" presName="compNode" presStyleCnt="0"/>
      <dgm:spPr/>
    </dgm:pt>
    <dgm:pt modelId="{BA414AC0-A0A5-4057-B49D-57CE14B8CE8C}" type="pres">
      <dgm:prSet presAssocID="{A09D93C0-37C8-4774-93FD-E3170CC6B43E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579FE0A3-4F24-45B1-9D01-7C3EB2C8070D}" type="pres">
      <dgm:prSet presAssocID="{A09D93C0-37C8-4774-93FD-E3170CC6B43E}" presName="spaceRect" presStyleCnt="0"/>
      <dgm:spPr/>
    </dgm:pt>
    <dgm:pt modelId="{F785E77A-1ACD-4F98-85F7-702CFA297679}" type="pres">
      <dgm:prSet presAssocID="{A09D93C0-37C8-4774-93FD-E3170CC6B43E}" presName="textRect" presStyleLbl="revTx" presStyleIdx="1" presStyleCnt="5">
        <dgm:presLayoutVars>
          <dgm:chMax val="1"/>
          <dgm:chPref val="1"/>
        </dgm:presLayoutVars>
      </dgm:prSet>
      <dgm:spPr/>
    </dgm:pt>
    <dgm:pt modelId="{3F11B0BA-7EE9-4405-BBDA-AD2B49076BBC}" type="pres">
      <dgm:prSet presAssocID="{C2B6BFA5-1318-4F87-9820-CBD205CAAB8B}" presName="sibTrans" presStyleCnt="0"/>
      <dgm:spPr/>
    </dgm:pt>
    <dgm:pt modelId="{4159090C-D6C5-4F7F-A59C-A8DAB5F45424}" type="pres">
      <dgm:prSet presAssocID="{C382224C-C9A7-4EAE-B70E-E05CFCE77135}" presName="compNode" presStyleCnt="0"/>
      <dgm:spPr/>
    </dgm:pt>
    <dgm:pt modelId="{84D93A10-2BAA-4B70-A509-A8B91908E6EB}" type="pres">
      <dgm:prSet presAssocID="{C382224C-C9A7-4EAE-B70E-E05CFCE77135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28577A78-4DEC-49DE-AE6A-4F3B2E7557F1}" type="pres">
      <dgm:prSet presAssocID="{C382224C-C9A7-4EAE-B70E-E05CFCE77135}" presName="spaceRect" presStyleCnt="0"/>
      <dgm:spPr/>
    </dgm:pt>
    <dgm:pt modelId="{99A2D69B-64F9-4B79-9B65-3CBC59606A7C}" type="pres">
      <dgm:prSet presAssocID="{C382224C-C9A7-4EAE-B70E-E05CFCE77135}" presName="textRect" presStyleLbl="revTx" presStyleIdx="2" presStyleCnt="5">
        <dgm:presLayoutVars>
          <dgm:chMax val="1"/>
          <dgm:chPref val="1"/>
        </dgm:presLayoutVars>
      </dgm:prSet>
      <dgm:spPr/>
    </dgm:pt>
    <dgm:pt modelId="{319CF3A1-72CA-4D02-ABD8-C66D1D250077}" type="pres">
      <dgm:prSet presAssocID="{E1A7FDA9-035B-44E0-96E0-7A28B23225F3}" presName="sibTrans" presStyleCnt="0"/>
      <dgm:spPr/>
    </dgm:pt>
    <dgm:pt modelId="{D12A680C-EFC2-4F00-9371-12D30B90E795}" type="pres">
      <dgm:prSet presAssocID="{B9B6DE37-EB1E-4D25-904D-F0FA5B356194}" presName="compNode" presStyleCnt="0"/>
      <dgm:spPr/>
    </dgm:pt>
    <dgm:pt modelId="{9FC769E2-7699-4B3C-9607-783870645B89}" type="pres">
      <dgm:prSet presAssocID="{B9B6DE37-EB1E-4D25-904D-F0FA5B356194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o sign"/>
        </a:ext>
      </dgm:extLst>
    </dgm:pt>
    <dgm:pt modelId="{9EA0B606-7389-4901-963A-47D507F1CA44}" type="pres">
      <dgm:prSet presAssocID="{B9B6DE37-EB1E-4D25-904D-F0FA5B356194}" presName="spaceRect" presStyleCnt="0"/>
      <dgm:spPr/>
    </dgm:pt>
    <dgm:pt modelId="{5F343668-27F7-4657-8C45-94F7448EC0B5}" type="pres">
      <dgm:prSet presAssocID="{B9B6DE37-EB1E-4D25-904D-F0FA5B356194}" presName="textRect" presStyleLbl="revTx" presStyleIdx="3" presStyleCnt="5">
        <dgm:presLayoutVars>
          <dgm:chMax val="1"/>
          <dgm:chPref val="1"/>
        </dgm:presLayoutVars>
      </dgm:prSet>
      <dgm:spPr/>
    </dgm:pt>
    <dgm:pt modelId="{40CBA011-CFCA-4502-8A26-4DB9C96257FB}" type="pres">
      <dgm:prSet presAssocID="{DA565956-BE42-43FA-943E-E1AC4548C33A}" presName="sibTrans" presStyleCnt="0"/>
      <dgm:spPr/>
    </dgm:pt>
    <dgm:pt modelId="{4CE56DDA-4909-40CA-ACC4-451A7A04D89B}" type="pres">
      <dgm:prSet presAssocID="{FD9DCF07-4E1A-424B-BE00-09BD66566BCC}" presName="compNode" presStyleCnt="0"/>
      <dgm:spPr/>
    </dgm:pt>
    <dgm:pt modelId="{85BECB79-918C-4773-8D54-4B441BCAFC4D}" type="pres">
      <dgm:prSet presAssocID="{FD9DCF07-4E1A-424B-BE00-09BD66566BCC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ideo camera"/>
        </a:ext>
      </dgm:extLst>
    </dgm:pt>
    <dgm:pt modelId="{A4ECD543-64CF-4EF1-B06A-48DCFC30737D}" type="pres">
      <dgm:prSet presAssocID="{FD9DCF07-4E1A-424B-BE00-09BD66566BCC}" presName="spaceRect" presStyleCnt="0"/>
      <dgm:spPr/>
    </dgm:pt>
    <dgm:pt modelId="{28136F1E-0086-4672-ACBD-A3343CDD77FE}" type="pres">
      <dgm:prSet presAssocID="{FD9DCF07-4E1A-424B-BE00-09BD66566BCC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3EC0A626-5817-4901-AA73-DAFF9EDFE58D}" srcId="{18D3E746-BC74-4279-AE60-3312ABA67D25}" destId="{B9B6DE37-EB1E-4D25-904D-F0FA5B356194}" srcOrd="3" destOrd="0" parTransId="{FC779E67-70B6-4756-B085-C9EB2B77DD25}" sibTransId="{DA565956-BE42-43FA-943E-E1AC4548C33A}"/>
    <dgm:cxn modelId="{311E3734-414F-471B-8BD2-E15394739F8E}" srcId="{18D3E746-BC74-4279-AE60-3312ABA67D25}" destId="{C382224C-C9A7-4EAE-B70E-E05CFCE77135}" srcOrd="2" destOrd="0" parTransId="{96146B62-BD7E-4E9E-B974-C4DB77437BD0}" sibTransId="{E1A7FDA9-035B-44E0-96E0-7A28B23225F3}"/>
    <dgm:cxn modelId="{BC338B5B-3DC6-4B91-9C1D-50608961EED5}" type="presOf" srcId="{A09D93C0-37C8-4774-93FD-E3170CC6B43E}" destId="{F785E77A-1ACD-4F98-85F7-702CFA297679}" srcOrd="0" destOrd="0" presId="urn:microsoft.com/office/officeart/2018/2/layout/IconLabelList"/>
    <dgm:cxn modelId="{F1A8A95B-47CC-4A1D-85DE-690EC48B9417}" srcId="{18D3E746-BC74-4279-AE60-3312ABA67D25}" destId="{FD9DCF07-4E1A-424B-BE00-09BD66566BCC}" srcOrd="4" destOrd="0" parTransId="{A5B254EB-1ACD-4801-8134-87AEF02BC082}" sibTransId="{FF127F16-6A54-4418-85AC-55C12E22678F}"/>
    <dgm:cxn modelId="{0852D374-D86B-4759-8126-EF45D5894D34}" type="presOf" srcId="{FD9DCF07-4E1A-424B-BE00-09BD66566BCC}" destId="{28136F1E-0086-4672-ACBD-A3343CDD77FE}" srcOrd="0" destOrd="0" presId="urn:microsoft.com/office/officeart/2018/2/layout/IconLabelList"/>
    <dgm:cxn modelId="{12005D85-75D1-4175-8CE4-F25D49F4418A}" srcId="{18D3E746-BC74-4279-AE60-3312ABA67D25}" destId="{A09D93C0-37C8-4774-93FD-E3170CC6B43E}" srcOrd="1" destOrd="0" parTransId="{98E9A16F-19AD-46A8-80B3-7B120DCE026E}" sibTransId="{C2B6BFA5-1318-4F87-9820-CBD205CAAB8B}"/>
    <dgm:cxn modelId="{543D9B95-C6B8-4987-99B4-05B438D4D5F6}" srcId="{18D3E746-BC74-4279-AE60-3312ABA67D25}" destId="{F41F8019-7B69-44A9-9AC0-EF149C1FB9A3}" srcOrd="0" destOrd="0" parTransId="{94213F71-2977-44E4-8199-AB470CF0BEA0}" sibTransId="{691E400B-3327-4FA6-9478-7F0E7C6ED11B}"/>
    <dgm:cxn modelId="{4391239D-621B-4D2A-875E-BFE1A970138E}" type="presOf" srcId="{F41F8019-7B69-44A9-9AC0-EF149C1FB9A3}" destId="{933C8227-BB28-41E5-9435-AE79C087E40C}" srcOrd="0" destOrd="0" presId="urn:microsoft.com/office/officeart/2018/2/layout/IconLabelList"/>
    <dgm:cxn modelId="{E34C41A1-B2B4-485B-A776-15D4EF677B3A}" type="presOf" srcId="{B9B6DE37-EB1E-4D25-904D-F0FA5B356194}" destId="{5F343668-27F7-4657-8C45-94F7448EC0B5}" srcOrd="0" destOrd="0" presId="urn:microsoft.com/office/officeart/2018/2/layout/IconLabelList"/>
    <dgm:cxn modelId="{C2F6B5BE-9283-4426-BA68-FAE99D360768}" type="presOf" srcId="{C382224C-C9A7-4EAE-B70E-E05CFCE77135}" destId="{99A2D69B-64F9-4B79-9B65-3CBC59606A7C}" srcOrd="0" destOrd="0" presId="urn:microsoft.com/office/officeart/2018/2/layout/IconLabelList"/>
    <dgm:cxn modelId="{27A5FABE-C189-463C-A897-076250459125}" type="presOf" srcId="{18D3E746-BC74-4279-AE60-3312ABA67D25}" destId="{07BAB749-3F04-4E1F-81A8-B68199E95B37}" srcOrd="0" destOrd="0" presId="urn:microsoft.com/office/officeart/2018/2/layout/IconLabelList"/>
    <dgm:cxn modelId="{18F9E1EB-916E-4AAE-A5DC-676427A2D5C7}" type="presParOf" srcId="{07BAB749-3F04-4E1F-81A8-B68199E95B37}" destId="{0D84C996-C8E0-413F-B555-C4A5899EED18}" srcOrd="0" destOrd="0" presId="urn:microsoft.com/office/officeart/2018/2/layout/IconLabelList"/>
    <dgm:cxn modelId="{0301C9E6-BB38-46C4-8FE5-5E5EC722521A}" type="presParOf" srcId="{0D84C996-C8E0-413F-B555-C4A5899EED18}" destId="{7BE19DF9-0590-4673-83E5-913E8696E84F}" srcOrd="0" destOrd="0" presId="urn:microsoft.com/office/officeart/2018/2/layout/IconLabelList"/>
    <dgm:cxn modelId="{BB8FCCA5-34EB-4D43-9379-06DD6E9C6F82}" type="presParOf" srcId="{0D84C996-C8E0-413F-B555-C4A5899EED18}" destId="{9187BF3C-0B93-4574-B414-34DE57C887B4}" srcOrd="1" destOrd="0" presId="urn:microsoft.com/office/officeart/2018/2/layout/IconLabelList"/>
    <dgm:cxn modelId="{449F77BE-B9C9-4252-8ECB-B1981CCA8F6C}" type="presParOf" srcId="{0D84C996-C8E0-413F-B555-C4A5899EED18}" destId="{933C8227-BB28-41E5-9435-AE79C087E40C}" srcOrd="2" destOrd="0" presId="urn:microsoft.com/office/officeart/2018/2/layout/IconLabelList"/>
    <dgm:cxn modelId="{58CD90B8-5BA5-41BC-AA1D-4AF3C78AC215}" type="presParOf" srcId="{07BAB749-3F04-4E1F-81A8-B68199E95B37}" destId="{3C7621DC-BA50-4AB5-A708-E2A63F574675}" srcOrd="1" destOrd="0" presId="urn:microsoft.com/office/officeart/2018/2/layout/IconLabelList"/>
    <dgm:cxn modelId="{2EA05921-2949-4564-A03C-9445169760CC}" type="presParOf" srcId="{07BAB749-3F04-4E1F-81A8-B68199E95B37}" destId="{4C158F09-6AC0-4C97-B5D0-F357222F1965}" srcOrd="2" destOrd="0" presId="urn:microsoft.com/office/officeart/2018/2/layout/IconLabelList"/>
    <dgm:cxn modelId="{F8E412B2-60CC-4D74-8D7A-82B37F87FB32}" type="presParOf" srcId="{4C158F09-6AC0-4C97-B5D0-F357222F1965}" destId="{BA414AC0-A0A5-4057-B49D-57CE14B8CE8C}" srcOrd="0" destOrd="0" presId="urn:microsoft.com/office/officeart/2018/2/layout/IconLabelList"/>
    <dgm:cxn modelId="{BA38F52D-B418-4840-AC93-99639ECEA7F0}" type="presParOf" srcId="{4C158F09-6AC0-4C97-B5D0-F357222F1965}" destId="{579FE0A3-4F24-45B1-9D01-7C3EB2C8070D}" srcOrd="1" destOrd="0" presId="urn:microsoft.com/office/officeart/2018/2/layout/IconLabelList"/>
    <dgm:cxn modelId="{A75A2D46-E632-48C1-B088-6CBCBACF82C3}" type="presParOf" srcId="{4C158F09-6AC0-4C97-B5D0-F357222F1965}" destId="{F785E77A-1ACD-4F98-85F7-702CFA297679}" srcOrd="2" destOrd="0" presId="urn:microsoft.com/office/officeart/2018/2/layout/IconLabelList"/>
    <dgm:cxn modelId="{45EFCE92-2D4D-4646-BA23-EAF766FDDC9A}" type="presParOf" srcId="{07BAB749-3F04-4E1F-81A8-B68199E95B37}" destId="{3F11B0BA-7EE9-4405-BBDA-AD2B49076BBC}" srcOrd="3" destOrd="0" presId="urn:microsoft.com/office/officeart/2018/2/layout/IconLabelList"/>
    <dgm:cxn modelId="{E8E9E20F-F879-4ABD-B364-6A98E471AE14}" type="presParOf" srcId="{07BAB749-3F04-4E1F-81A8-B68199E95B37}" destId="{4159090C-D6C5-4F7F-A59C-A8DAB5F45424}" srcOrd="4" destOrd="0" presId="urn:microsoft.com/office/officeart/2018/2/layout/IconLabelList"/>
    <dgm:cxn modelId="{C2B31A97-75F7-4DF6-8219-37569527BDBF}" type="presParOf" srcId="{4159090C-D6C5-4F7F-A59C-A8DAB5F45424}" destId="{84D93A10-2BAA-4B70-A509-A8B91908E6EB}" srcOrd="0" destOrd="0" presId="urn:microsoft.com/office/officeart/2018/2/layout/IconLabelList"/>
    <dgm:cxn modelId="{152E74F1-B591-460B-AD33-ED95533D9F1C}" type="presParOf" srcId="{4159090C-D6C5-4F7F-A59C-A8DAB5F45424}" destId="{28577A78-4DEC-49DE-AE6A-4F3B2E7557F1}" srcOrd="1" destOrd="0" presId="urn:microsoft.com/office/officeart/2018/2/layout/IconLabelList"/>
    <dgm:cxn modelId="{20E58E42-B8A6-4780-899C-88EED7E29C46}" type="presParOf" srcId="{4159090C-D6C5-4F7F-A59C-A8DAB5F45424}" destId="{99A2D69B-64F9-4B79-9B65-3CBC59606A7C}" srcOrd="2" destOrd="0" presId="urn:microsoft.com/office/officeart/2018/2/layout/IconLabelList"/>
    <dgm:cxn modelId="{28C12111-9766-45A2-A3F9-71660106F960}" type="presParOf" srcId="{07BAB749-3F04-4E1F-81A8-B68199E95B37}" destId="{319CF3A1-72CA-4D02-ABD8-C66D1D250077}" srcOrd="5" destOrd="0" presId="urn:microsoft.com/office/officeart/2018/2/layout/IconLabelList"/>
    <dgm:cxn modelId="{6EE9AAD6-AC8B-4B2A-9F08-96DC5D482940}" type="presParOf" srcId="{07BAB749-3F04-4E1F-81A8-B68199E95B37}" destId="{D12A680C-EFC2-4F00-9371-12D30B90E795}" srcOrd="6" destOrd="0" presId="urn:microsoft.com/office/officeart/2018/2/layout/IconLabelList"/>
    <dgm:cxn modelId="{F7C5CAB0-04AE-49B8-9C0C-08C75F51FB5E}" type="presParOf" srcId="{D12A680C-EFC2-4F00-9371-12D30B90E795}" destId="{9FC769E2-7699-4B3C-9607-783870645B89}" srcOrd="0" destOrd="0" presId="urn:microsoft.com/office/officeart/2018/2/layout/IconLabelList"/>
    <dgm:cxn modelId="{5F8EC919-3B04-4F3B-8255-62583FD10D62}" type="presParOf" srcId="{D12A680C-EFC2-4F00-9371-12D30B90E795}" destId="{9EA0B606-7389-4901-963A-47D507F1CA44}" srcOrd="1" destOrd="0" presId="urn:microsoft.com/office/officeart/2018/2/layout/IconLabelList"/>
    <dgm:cxn modelId="{BC2F7615-3D73-491C-BCC1-D2B70C0CFB29}" type="presParOf" srcId="{D12A680C-EFC2-4F00-9371-12D30B90E795}" destId="{5F343668-27F7-4657-8C45-94F7448EC0B5}" srcOrd="2" destOrd="0" presId="urn:microsoft.com/office/officeart/2018/2/layout/IconLabelList"/>
    <dgm:cxn modelId="{806C72E5-3D6D-46FB-8CD3-FDDF89514B83}" type="presParOf" srcId="{07BAB749-3F04-4E1F-81A8-B68199E95B37}" destId="{40CBA011-CFCA-4502-8A26-4DB9C96257FB}" srcOrd="7" destOrd="0" presId="urn:microsoft.com/office/officeart/2018/2/layout/IconLabelList"/>
    <dgm:cxn modelId="{7351A6EA-5E8A-499B-A2FE-8102C4B6A882}" type="presParOf" srcId="{07BAB749-3F04-4E1F-81A8-B68199E95B37}" destId="{4CE56DDA-4909-40CA-ACC4-451A7A04D89B}" srcOrd="8" destOrd="0" presId="urn:microsoft.com/office/officeart/2018/2/layout/IconLabelList"/>
    <dgm:cxn modelId="{EF30DB8F-1769-4357-A59B-132A64CA7470}" type="presParOf" srcId="{4CE56DDA-4909-40CA-ACC4-451A7A04D89B}" destId="{85BECB79-918C-4773-8D54-4B441BCAFC4D}" srcOrd="0" destOrd="0" presId="urn:microsoft.com/office/officeart/2018/2/layout/IconLabelList"/>
    <dgm:cxn modelId="{6259714F-291B-49CD-9F57-B398FCF79D58}" type="presParOf" srcId="{4CE56DDA-4909-40CA-ACC4-451A7A04D89B}" destId="{A4ECD543-64CF-4EF1-B06A-48DCFC30737D}" srcOrd="1" destOrd="0" presId="urn:microsoft.com/office/officeart/2018/2/layout/IconLabelList"/>
    <dgm:cxn modelId="{7E9BAC26-984A-4629-B231-F48DD55959AD}" type="presParOf" srcId="{4CE56DDA-4909-40CA-ACC4-451A7A04D89B}" destId="{28136F1E-0086-4672-ACBD-A3343CDD77FE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311CC-1251-4436-AE49-9C40606EEEA2}">
      <dsp:nvSpPr>
        <dsp:cNvPr id="0" name=""/>
        <dsp:cNvSpPr/>
      </dsp:nvSpPr>
      <dsp:spPr>
        <a:xfrm>
          <a:off x="535049" y="935481"/>
          <a:ext cx="1475437" cy="1475437"/>
        </a:xfrm>
        <a:prstGeom prst="ellipse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54705C-0A29-4426-8DC6-852833F606F0}">
      <dsp:nvSpPr>
        <dsp:cNvPr id="0" name=""/>
        <dsp:cNvSpPr/>
      </dsp:nvSpPr>
      <dsp:spPr>
        <a:xfrm>
          <a:off x="849487" y="1249919"/>
          <a:ext cx="846562" cy="846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906C3D-01C3-4F27-883F-77C727FF1D27}">
      <dsp:nvSpPr>
        <dsp:cNvPr id="0" name=""/>
        <dsp:cNvSpPr/>
      </dsp:nvSpPr>
      <dsp:spPr>
        <a:xfrm>
          <a:off x="63393" y="2870481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Have extensive trauma history</a:t>
          </a:r>
        </a:p>
      </dsp:txBody>
      <dsp:txXfrm>
        <a:off x="63393" y="2870481"/>
        <a:ext cx="2418750" cy="720000"/>
      </dsp:txXfrm>
    </dsp:sp>
    <dsp:sp modelId="{EB546D3D-DFB9-4DA4-B23B-043C6E72D69E}">
      <dsp:nvSpPr>
        <dsp:cNvPr id="0" name=""/>
        <dsp:cNvSpPr/>
      </dsp:nvSpPr>
      <dsp:spPr>
        <a:xfrm>
          <a:off x="3377081" y="935481"/>
          <a:ext cx="1475437" cy="1475437"/>
        </a:xfrm>
        <a:prstGeom prst="ellipse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2F2EEF-85D8-43CD-A3C1-F862229D22E2}">
      <dsp:nvSpPr>
        <dsp:cNvPr id="0" name=""/>
        <dsp:cNvSpPr/>
      </dsp:nvSpPr>
      <dsp:spPr>
        <a:xfrm>
          <a:off x="3691518" y="1249919"/>
          <a:ext cx="846562" cy="846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3E86DB-6898-43C0-9CAF-EE6D653DE848}">
      <dsp:nvSpPr>
        <dsp:cNvPr id="0" name=""/>
        <dsp:cNvSpPr/>
      </dsp:nvSpPr>
      <dsp:spPr>
        <a:xfrm>
          <a:off x="2905425" y="2870481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Have Dual Diagnoses- DD + MH</a:t>
          </a:r>
        </a:p>
      </dsp:txBody>
      <dsp:txXfrm>
        <a:off x="2905425" y="2870481"/>
        <a:ext cx="2418750" cy="720000"/>
      </dsp:txXfrm>
    </dsp:sp>
    <dsp:sp modelId="{ECE14FE6-B37E-4D08-9C6D-09E451EB0105}">
      <dsp:nvSpPr>
        <dsp:cNvPr id="0" name=""/>
        <dsp:cNvSpPr/>
      </dsp:nvSpPr>
      <dsp:spPr>
        <a:xfrm>
          <a:off x="6219112" y="935481"/>
          <a:ext cx="1475437" cy="1475437"/>
        </a:xfrm>
        <a:prstGeom prst="ellipse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F7C5F0-E5AC-4312-94E6-F97C10263758}">
      <dsp:nvSpPr>
        <dsp:cNvPr id="0" name=""/>
        <dsp:cNvSpPr/>
      </dsp:nvSpPr>
      <dsp:spPr>
        <a:xfrm>
          <a:off x="6533550" y="1249919"/>
          <a:ext cx="846562" cy="846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B1CDD4-9A2E-4060-A5CE-700FFEADE213}">
      <dsp:nvSpPr>
        <dsp:cNvPr id="0" name=""/>
        <dsp:cNvSpPr/>
      </dsp:nvSpPr>
      <dsp:spPr>
        <a:xfrm>
          <a:off x="5747456" y="2870481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Have limited natural supports</a:t>
          </a:r>
        </a:p>
      </dsp:txBody>
      <dsp:txXfrm>
        <a:off x="5747456" y="2870481"/>
        <a:ext cx="24187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31BBD-121F-40A0-AD81-C6543EA01197}">
      <dsp:nvSpPr>
        <dsp:cNvPr id="0" name=""/>
        <dsp:cNvSpPr/>
      </dsp:nvSpPr>
      <dsp:spPr>
        <a:xfrm>
          <a:off x="0" y="0"/>
          <a:ext cx="8382000" cy="1343650"/>
        </a:xfrm>
        <a:prstGeom prst="roundRect">
          <a:avLst>
            <a:gd name="adj" fmla="val 10000"/>
          </a:avLst>
        </a:prstGeom>
        <a:solidFill>
          <a:schemeClr val="accent4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03E972-AE15-49CF-A14A-FA8BAF493BA5}">
      <dsp:nvSpPr>
        <dsp:cNvPr id="0" name=""/>
        <dsp:cNvSpPr/>
      </dsp:nvSpPr>
      <dsp:spPr>
        <a:xfrm>
          <a:off x="406454" y="305194"/>
          <a:ext cx="739008" cy="73900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8AC71B-6843-42A4-B403-8FFAE70BFF12}">
      <dsp:nvSpPr>
        <dsp:cNvPr id="0" name=""/>
        <dsp:cNvSpPr/>
      </dsp:nvSpPr>
      <dsp:spPr>
        <a:xfrm>
          <a:off x="1551916" y="2873"/>
          <a:ext cx="6828566" cy="1343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03" tIns="142203" rIns="142203" bIns="14220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Using Trauma Informed Care Framework</a:t>
          </a:r>
        </a:p>
      </dsp:txBody>
      <dsp:txXfrm>
        <a:off x="1551916" y="2873"/>
        <a:ext cx="6828566" cy="1343650"/>
      </dsp:txXfrm>
    </dsp:sp>
    <dsp:sp modelId="{48CB8CF4-9491-482C-BC9B-76DDEFF6052D}">
      <dsp:nvSpPr>
        <dsp:cNvPr id="0" name=""/>
        <dsp:cNvSpPr/>
      </dsp:nvSpPr>
      <dsp:spPr>
        <a:xfrm>
          <a:off x="0" y="1682437"/>
          <a:ext cx="8382000" cy="1343650"/>
        </a:xfrm>
        <a:prstGeom prst="roundRect">
          <a:avLst>
            <a:gd name="adj" fmla="val 10000"/>
          </a:avLst>
        </a:prstGeom>
        <a:solidFill>
          <a:schemeClr val="accent4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165DE1-C8E2-4FF1-AF84-2A1C860B77ED}">
      <dsp:nvSpPr>
        <dsp:cNvPr id="0" name=""/>
        <dsp:cNvSpPr/>
      </dsp:nvSpPr>
      <dsp:spPr>
        <a:xfrm>
          <a:off x="406454" y="1984758"/>
          <a:ext cx="739008" cy="73900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D6A750-36EA-4A50-B5D5-816EB564C850}">
      <dsp:nvSpPr>
        <dsp:cNvPr id="0" name=""/>
        <dsp:cNvSpPr/>
      </dsp:nvSpPr>
      <dsp:spPr>
        <a:xfrm>
          <a:off x="1551916" y="1682437"/>
          <a:ext cx="6828566" cy="1343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03" tIns="142203" rIns="142203" bIns="14220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Well versed in ISP</a:t>
          </a:r>
        </a:p>
      </dsp:txBody>
      <dsp:txXfrm>
        <a:off x="1551916" y="1682437"/>
        <a:ext cx="6828566" cy="1343650"/>
      </dsp:txXfrm>
    </dsp:sp>
    <dsp:sp modelId="{2121ECD7-FE0A-4CE7-B288-6F2024E0F77E}">
      <dsp:nvSpPr>
        <dsp:cNvPr id="0" name=""/>
        <dsp:cNvSpPr/>
      </dsp:nvSpPr>
      <dsp:spPr>
        <a:xfrm>
          <a:off x="0" y="3362000"/>
          <a:ext cx="8382000" cy="1343650"/>
        </a:xfrm>
        <a:prstGeom prst="roundRect">
          <a:avLst>
            <a:gd name="adj" fmla="val 10000"/>
          </a:avLst>
        </a:prstGeom>
        <a:solidFill>
          <a:schemeClr val="accent4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99C249-54AC-4688-8CEA-572A17E877BE}">
      <dsp:nvSpPr>
        <dsp:cNvPr id="0" name=""/>
        <dsp:cNvSpPr/>
      </dsp:nvSpPr>
      <dsp:spPr>
        <a:xfrm>
          <a:off x="406454" y="3664322"/>
          <a:ext cx="739008" cy="73900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A9E73D-7E0D-4718-A297-F641D1C2B534}">
      <dsp:nvSpPr>
        <dsp:cNvPr id="0" name=""/>
        <dsp:cNvSpPr/>
      </dsp:nvSpPr>
      <dsp:spPr>
        <a:xfrm>
          <a:off x="1551916" y="3362000"/>
          <a:ext cx="3771900" cy="1343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03" tIns="142203" rIns="142203" bIns="14220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Open Communication + Notifications </a:t>
          </a:r>
        </a:p>
      </dsp:txBody>
      <dsp:txXfrm>
        <a:off x="1551916" y="3362000"/>
        <a:ext cx="3771900" cy="1343650"/>
      </dsp:txXfrm>
    </dsp:sp>
    <dsp:sp modelId="{1D1A6134-FB7A-4888-8831-BF11A8B4A340}">
      <dsp:nvSpPr>
        <dsp:cNvPr id="0" name=""/>
        <dsp:cNvSpPr/>
      </dsp:nvSpPr>
      <dsp:spPr>
        <a:xfrm>
          <a:off x="5323816" y="3362000"/>
          <a:ext cx="3056666" cy="1343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03" tIns="142203" rIns="142203" bIns="14220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Team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MUI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Local police</a:t>
          </a:r>
        </a:p>
      </dsp:txBody>
      <dsp:txXfrm>
        <a:off x="5323816" y="3362000"/>
        <a:ext cx="3056666" cy="13436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AC0556-AEED-42DE-A972-4C642A096630}">
      <dsp:nvSpPr>
        <dsp:cNvPr id="0" name=""/>
        <dsp:cNvSpPr/>
      </dsp:nvSpPr>
      <dsp:spPr>
        <a:xfrm rot="5400000">
          <a:off x="4713034" y="-1529550"/>
          <a:ext cx="1766186" cy="5266944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Mitigate identified safety concerns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Focus on proactive and preventative measures; restrictions a last resort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Provide recommendations and training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Active team member: ongoing support, consultation, assessment</a:t>
          </a:r>
        </a:p>
      </dsp:txBody>
      <dsp:txXfrm rot="-5400000">
        <a:off x="2962655" y="307047"/>
        <a:ext cx="5180726" cy="1593750"/>
      </dsp:txXfrm>
    </dsp:sp>
    <dsp:sp modelId="{14440520-A2A5-4EE1-9A7A-390654F7A66C}">
      <dsp:nvSpPr>
        <dsp:cNvPr id="0" name=""/>
        <dsp:cNvSpPr/>
      </dsp:nvSpPr>
      <dsp:spPr>
        <a:xfrm>
          <a:off x="0" y="55"/>
          <a:ext cx="2962656" cy="2207732"/>
        </a:xfrm>
        <a:prstGeom prst="roundRect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1" kern="1200"/>
            <a:t>Assessments </a:t>
          </a:r>
          <a:endParaRPr lang="en-US" sz="3500" kern="1200"/>
        </a:p>
      </dsp:txBody>
      <dsp:txXfrm>
        <a:off x="107773" y="107828"/>
        <a:ext cx="2747110" cy="1992186"/>
      </dsp:txXfrm>
    </dsp:sp>
    <dsp:sp modelId="{2B742ADF-BE2C-4DF0-A338-B6400B9A466A}">
      <dsp:nvSpPr>
        <dsp:cNvPr id="0" name=""/>
        <dsp:cNvSpPr/>
      </dsp:nvSpPr>
      <dsp:spPr>
        <a:xfrm rot="5400000">
          <a:off x="4713034" y="788569"/>
          <a:ext cx="1766186" cy="5266944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Trauma Informed Care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Positive Behavior Supports and PBS-CR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Overview of specific diagnoses 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0" i="0" kern="1200" baseline="0"/>
            <a:t>Autism Spectrum Disorder, Traumatic Brain Injury, Dementia</a:t>
          </a:r>
          <a:endParaRPr lang="en-US" sz="1600" kern="1200"/>
        </a:p>
      </dsp:txBody>
      <dsp:txXfrm rot="-5400000">
        <a:off x="2962655" y="2625166"/>
        <a:ext cx="5180726" cy="1593750"/>
      </dsp:txXfrm>
    </dsp:sp>
    <dsp:sp modelId="{6A5239BD-21D2-4869-9F3F-C7E873849C71}">
      <dsp:nvSpPr>
        <dsp:cNvPr id="0" name=""/>
        <dsp:cNvSpPr/>
      </dsp:nvSpPr>
      <dsp:spPr>
        <a:xfrm>
          <a:off x="0" y="2318174"/>
          <a:ext cx="2962656" cy="2207732"/>
        </a:xfrm>
        <a:prstGeom prst="roundRect">
          <a:avLst/>
        </a:prstGeom>
        <a:gradFill rotWithShape="0">
          <a:gsLst>
            <a:gs pos="0">
              <a:schemeClr val="accent4">
                <a:shade val="80000"/>
                <a:hueOff val="-176558"/>
                <a:satOff val="-4365"/>
                <a:lumOff val="24988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176558"/>
                <a:satOff val="-4365"/>
                <a:lumOff val="24988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176558"/>
                <a:satOff val="-4365"/>
                <a:lumOff val="249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1" kern="1200"/>
            <a:t>General Provider trainings</a:t>
          </a:r>
          <a:endParaRPr lang="en-US" sz="3500" kern="1200"/>
        </a:p>
      </dsp:txBody>
      <dsp:txXfrm>
        <a:off x="107773" y="2425947"/>
        <a:ext cx="2747110" cy="19921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EDAC61-4ECA-41F2-BE54-BA77762AAB0E}">
      <dsp:nvSpPr>
        <dsp:cNvPr id="0" name=""/>
        <dsp:cNvSpPr/>
      </dsp:nvSpPr>
      <dsp:spPr>
        <a:xfrm>
          <a:off x="916483" y="1984"/>
          <a:ext cx="2030015" cy="1218009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Early identification in jail</a:t>
          </a:r>
        </a:p>
      </dsp:txBody>
      <dsp:txXfrm>
        <a:off x="916483" y="1984"/>
        <a:ext cx="2030015" cy="1218009"/>
      </dsp:txXfrm>
    </dsp:sp>
    <dsp:sp modelId="{441098B9-0B8B-41A4-99C9-9F7DD29E9208}">
      <dsp:nvSpPr>
        <dsp:cNvPr id="0" name=""/>
        <dsp:cNvSpPr/>
      </dsp:nvSpPr>
      <dsp:spPr>
        <a:xfrm>
          <a:off x="3149500" y="1984"/>
          <a:ext cx="2030015" cy="1218009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8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MHDD Docket Eligibility</a:t>
          </a:r>
        </a:p>
      </dsp:txBody>
      <dsp:txXfrm>
        <a:off x="3149500" y="1984"/>
        <a:ext cx="2030015" cy="1218009"/>
      </dsp:txXfrm>
    </dsp:sp>
    <dsp:sp modelId="{6802F1BD-3DFE-4B06-8C16-C96104759B18}">
      <dsp:nvSpPr>
        <dsp:cNvPr id="0" name=""/>
        <dsp:cNvSpPr/>
      </dsp:nvSpPr>
      <dsp:spPr>
        <a:xfrm>
          <a:off x="916483" y="1422995"/>
          <a:ext cx="2030015" cy="1218009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16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Competency?</a:t>
          </a:r>
        </a:p>
      </dsp:txBody>
      <dsp:txXfrm>
        <a:off x="916483" y="1422995"/>
        <a:ext cx="2030015" cy="1218009"/>
      </dsp:txXfrm>
    </dsp:sp>
    <dsp:sp modelId="{6D9AECAE-0206-4209-AB3F-3BA0B499DB9C}">
      <dsp:nvSpPr>
        <dsp:cNvPr id="0" name=""/>
        <dsp:cNvSpPr/>
      </dsp:nvSpPr>
      <dsp:spPr>
        <a:xfrm>
          <a:off x="3149500" y="1422995"/>
          <a:ext cx="2030015" cy="1218009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24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Consult with Court personnel </a:t>
          </a:r>
        </a:p>
      </dsp:txBody>
      <dsp:txXfrm>
        <a:off x="3149500" y="1422995"/>
        <a:ext cx="2030015" cy="1218009"/>
      </dsp:txXfrm>
    </dsp:sp>
    <dsp:sp modelId="{5FF5BC18-7B53-4B02-94AD-E807BF45FB22}">
      <dsp:nvSpPr>
        <dsp:cNvPr id="0" name=""/>
        <dsp:cNvSpPr/>
      </dsp:nvSpPr>
      <dsp:spPr>
        <a:xfrm>
          <a:off x="916483" y="2844006"/>
          <a:ext cx="2030015" cy="1218009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32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Re-integration plans</a:t>
          </a:r>
        </a:p>
      </dsp:txBody>
      <dsp:txXfrm>
        <a:off x="916483" y="2844006"/>
        <a:ext cx="2030015" cy="1218009"/>
      </dsp:txXfrm>
    </dsp:sp>
    <dsp:sp modelId="{14518094-5BD2-4607-BC9F-7060371067BA}">
      <dsp:nvSpPr>
        <dsp:cNvPr id="0" name=""/>
        <dsp:cNvSpPr/>
      </dsp:nvSpPr>
      <dsp:spPr>
        <a:xfrm>
          <a:off x="3149500" y="2844006"/>
          <a:ext cx="2030015" cy="1218009"/>
        </a:xfrm>
        <a:prstGeom prst="rect">
          <a:avLst/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Attends court until </a:t>
          </a:r>
          <a:r>
            <a:rPr lang="en-US" sz="2400" kern="1200" dirty="0" err="1"/>
            <a:t>dispo</a:t>
          </a:r>
          <a:endParaRPr lang="en-US" sz="2400" kern="1200" dirty="0"/>
        </a:p>
      </dsp:txBody>
      <dsp:txXfrm>
        <a:off x="3149500" y="2844006"/>
        <a:ext cx="2030015" cy="12180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6696ED-94DE-4E4E-907E-9C9ED52B4CDF}">
      <dsp:nvSpPr>
        <dsp:cNvPr id="0" name=""/>
        <dsp:cNvSpPr/>
      </dsp:nvSpPr>
      <dsp:spPr>
        <a:xfrm>
          <a:off x="422671" y="1587"/>
          <a:ext cx="2500312" cy="1500187"/>
        </a:xfrm>
        <a:prstGeom prst="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Attends parole and probation meetings</a:t>
          </a:r>
        </a:p>
      </dsp:txBody>
      <dsp:txXfrm>
        <a:off x="422671" y="1587"/>
        <a:ext cx="2500312" cy="1500187"/>
      </dsp:txXfrm>
    </dsp:sp>
    <dsp:sp modelId="{4C60581B-9127-4BF8-AABC-72B4E46FA631}">
      <dsp:nvSpPr>
        <dsp:cNvPr id="0" name=""/>
        <dsp:cNvSpPr/>
      </dsp:nvSpPr>
      <dsp:spPr>
        <a:xfrm>
          <a:off x="3173015" y="1587"/>
          <a:ext cx="2500312" cy="1500187"/>
        </a:xfrm>
        <a:prstGeom prst="rect">
          <a:avLst/>
        </a:prstGeom>
        <a:solidFill>
          <a:schemeClr val="accent4">
            <a:shade val="50000"/>
            <a:hueOff val="-69811"/>
            <a:satOff val="-2112"/>
            <a:lumOff val="138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Tracks individuals in prison</a:t>
          </a:r>
        </a:p>
      </dsp:txBody>
      <dsp:txXfrm>
        <a:off x="3173015" y="1587"/>
        <a:ext cx="2500312" cy="1500187"/>
      </dsp:txXfrm>
    </dsp:sp>
    <dsp:sp modelId="{168C2893-6E9C-4C0A-A841-6B3E541809BE}">
      <dsp:nvSpPr>
        <dsp:cNvPr id="0" name=""/>
        <dsp:cNvSpPr/>
      </dsp:nvSpPr>
      <dsp:spPr>
        <a:xfrm>
          <a:off x="422671" y="1751806"/>
          <a:ext cx="2500312" cy="1500187"/>
        </a:xfrm>
        <a:prstGeom prst="rect">
          <a:avLst/>
        </a:prstGeom>
        <a:solidFill>
          <a:schemeClr val="accent4">
            <a:shade val="50000"/>
            <a:hueOff val="-139623"/>
            <a:satOff val="-4225"/>
            <a:lumOff val="2774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Monitors those at WDC or NBH</a:t>
          </a:r>
        </a:p>
      </dsp:txBody>
      <dsp:txXfrm>
        <a:off x="422671" y="1751806"/>
        <a:ext cx="2500312" cy="1500187"/>
      </dsp:txXfrm>
    </dsp:sp>
    <dsp:sp modelId="{6CBFCDDC-BD0F-4B26-ACF8-405D9393A3EB}">
      <dsp:nvSpPr>
        <dsp:cNvPr id="0" name=""/>
        <dsp:cNvSpPr/>
      </dsp:nvSpPr>
      <dsp:spPr>
        <a:xfrm>
          <a:off x="3173015" y="1751806"/>
          <a:ext cx="2500312" cy="1500187"/>
        </a:xfrm>
        <a:prstGeom prst="rect">
          <a:avLst/>
        </a:prstGeom>
        <a:solidFill>
          <a:schemeClr val="accent4">
            <a:shade val="50000"/>
            <a:hueOff val="-209434"/>
            <a:satOff val="-6337"/>
            <a:lumOff val="416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Monitors those on ISTU-CJ</a:t>
          </a:r>
        </a:p>
      </dsp:txBody>
      <dsp:txXfrm>
        <a:off x="3173015" y="1751806"/>
        <a:ext cx="2500312" cy="1500187"/>
      </dsp:txXfrm>
    </dsp:sp>
    <dsp:sp modelId="{7DB3368A-B5AE-43E4-BD53-B371EBC46503}">
      <dsp:nvSpPr>
        <dsp:cNvPr id="0" name=""/>
        <dsp:cNvSpPr/>
      </dsp:nvSpPr>
      <dsp:spPr>
        <a:xfrm>
          <a:off x="422671" y="3502025"/>
          <a:ext cx="2500312" cy="1500187"/>
        </a:xfrm>
        <a:prstGeom prst="rect">
          <a:avLst/>
        </a:prstGeom>
        <a:solidFill>
          <a:schemeClr val="accent4">
            <a:shade val="50000"/>
            <a:hueOff val="-139623"/>
            <a:satOff val="-4225"/>
            <a:lumOff val="2774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Linkage with supports</a:t>
          </a:r>
        </a:p>
      </dsp:txBody>
      <dsp:txXfrm>
        <a:off x="422671" y="3502025"/>
        <a:ext cx="2500312" cy="1500187"/>
      </dsp:txXfrm>
    </dsp:sp>
    <dsp:sp modelId="{FE70A356-21F6-43F3-ADDD-11A1013D458E}">
      <dsp:nvSpPr>
        <dsp:cNvPr id="0" name=""/>
        <dsp:cNvSpPr/>
      </dsp:nvSpPr>
      <dsp:spPr>
        <a:xfrm>
          <a:off x="3173015" y="3502025"/>
          <a:ext cx="2500312" cy="1500187"/>
        </a:xfrm>
        <a:prstGeom prst="rect">
          <a:avLst/>
        </a:prstGeom>
        <a:solidFill>
          <a:schemeClr val="accent4">
            <a:shade val="50000"/>
            <a:hueOff val="-69811"/>
            <a:satOff val="-2112"/>
            <a:lumOff val="138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Alvis House</a:t>
          </a:r>
        </a:p>
      </dsp:txBody>
      <dsp:txXfrm>
        <a:off x="3173015" y="3502025"/>
        <a:ext cx="2500312" cy="150018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7F09E2-E51B-4992-983E-0089BAFBE4D0}">
      <dsp:nvSpPr>
        <dsp:cNvPr id="0" name=""/>
        <dsp:cNvSpPr/>
      </dsp:nvSpPr>
      <dsp:spPr>
        <a:xfrm>
          <a:off x="0" y="552"/>
          <a:ext cx="8229600" cy="0"/>
        </a:xfrm>
        <a:prstGeom prst="line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7356434-E669-4292-80E6-7E5C22076481}">
      <dsp:nvSpPr>
        <dsp:cNvPr id="0" name=""/>
        <dsp:cNvSpPr/>
      </dsp:nvSpPr>
      <dsp:spPr>
        <a:xfrm>
          <a:off x="0" y="552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Notification to Cuyahoga DD = any contact individual has with the legal system</a:t>
          </a:r>
        </a:p>
      </dsp:txBody>
      <dsp:txXfrm>
        <a:off x="0" y="552"/>
        <a:ext cx="8229600" cy="904971"/>
      </dsp:txXfrm>
    </dsp:sp>
    <dsp:sp modelId="{5DDDFDEE-EFF3-46D7-BDE8-49FFBAF84277}">
      <dsp:nvSpPr>
        <dsp:cNvPr id="0" name=""/>
        <dsp:cNvSpPr/>
      </dsp:nvSpPr>
      <dsp:spPr>
        <a:xfrm>
          <a:off x="0" y="905524"/>
          <a:ext cx="8229600" cy="0"/>
        </a:xfrm>
        <a:prstGeom prst="line">
          <a:avLst/>
        </a:prstGeom>
        <a:gradFill rotWithShape="0">
          <a:gsLst>
            <a:gs pos="0">
              <a:schemeClr val="accent4">
                <a:shade val="80000"/>
                <a:hueOff val="-44139"/>
                <a:satOff val="-1091"/>
                <a:lumOff val="6247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44139"/>
                <a:satOff val="-1091"/>
                <a:lumOff val="6247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44139"/>
                <a:satOff val="-1091"/>
                <a:lumOff val="6247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80000"/>
              <a:hueOff val="-44139"/>
              <a:satOff val="-1091"/>
              <a:lumOff val="624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92BCC45-4C59-4976-BB9D-7119C115CCCF}">
      <dsp:nvSpPr>
        <dsp:cNvPr id="0" name=""/>
        <dsp:cNvSpPr/>
      </dsp:nvSpPr>
      <dsp:spPr>
        <a:xfrm>
          <a:off x="0" y="905524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Maintain compliance with sex offender/arson registration</a:t>
          </a:r>
        </a:p>
      </dsp:txBody>
      <dsp:txXfrm>
        <a:off x="0" y="905524"/>
        <a:ext cx="8229600" cy="904971"/>
      </dsp:txXfrm>
    </dsp:sp>
    <dsp:sp modelId="{CE33E17C-BAAB-4A4D-8735-9EB2177AF0DE}">
      <dsp:nvSpPr>
        <dsp:cNvPr id="0" name=""/>
        <dsp:cNvSpPr/>
      </dsp:nvSpPr>
      <dsp:spPr>
        <a:xfrm>
          <a:off x="0" y="1810495"/>
          <a:ext cx="8229600" cy="0"/>
        </a:xfrm>
        <a:prstGeom prst="line">
          <a:avLst/>
        </a:prstGeom>
        <a:gradFill rotWithShape="0">
          <a:gsLst>
            <a:gs pos="0">
              <a:schemeClr val="accent4">
                <a:shade val="80000"/>
                <a:hueOff val="-88279"/>
                <a:satOff val="-2183"/>
                <a:lumOff val="12494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88279"/>
                <a:satOff val="-2183"/>
                <a:lumOff val="12494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88279"/>
                <a:satOff val="-2183"/>
                <a:lumOff val="12494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80000"/>
              <a:hueOff val="-88279"/>
              <a:satOff val="-2183"/>
              <a:lumOff val="1249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409BACC-F7F1-4210-ABAB-659778E5B8FB}">
      <dsp:nvSpPr>
        <dsp:cNvPr id="0" name=""/>
        <dsp:cNvSpPr/>
      </dsp:nvSpPr>
      <dsp:spPr>
        <a:xfrm>
          <a:off x="0" y="1810495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Support individual’s compliance with any mandated parole, probation or other legally required reporting conditions of supervision.</a:t>
          </a:r>
        </a:p>
      </dsp:txBody>
      <dsp:txXfrm>
        <a:off x="0" y="1810495"/>
        <a:ext cx="8229600" cy="904971"/>
      </dsp:txXfrm>
    </dsp:sp>
    <dsp:sp modelId="{AC5C2810-FBC8-4EDC-82FB-4735085A105B}">
      <dsp:nvSpPr>
        <dsp:cNvPr id="0" name=""/>
        <dsp:cNvSpPr/>
      </dsp:nvSpPr>
      <dsp:spPr>
        <a:xfrm>
          <a:off x="0" y="2715467"/>
          <a:ext cx="8229600" cy="0"/>
        </a:xfrm>
        <a:prstGeom prst="line">
          <a:avLst/>
        </a:prstGeom>
        <a:gradFill rotWithShape="0">
          <a:gsLst>
            <a:gs pos="0">
              <a:schemeClr val="accent4">
                <a:shade val="80000"/>
                <a:hueOff val="-132418"/>
                <a:satOff val="-3274"/>
                <a:lumOff val="18741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132418"/>
                <a:satOff val="-3274"/>
                <a:lumOff val="18741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132418"/>
                <a:satOff val="-3274"/>
                <a:lumOff val="1874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80000"/>
              <a:hueOff val="-132418"/>
              <a:satOff val="-3274"/>
              <a:lumOff val="1874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1486A38-458C-4E7B-BA5C-4526A33487FB}">
      <dsp:nvSpPr>
        <dsp:cNvPr id="0" name=""/>
        <dsp:cNvSpPr/>
      </dsp:nvSpPr>
      <dsp:spPr>
        <a:xfrm>
          <a:off x="0" y="2715467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Ongoing communication with forensic liaison</a:t>
          </a:r>
        </a:p>
      </dsp:txBody>
      <dsp:txXfrm>
        <a:off x="0" y="2715467"/>
        <a:ext cx="8229600" cy="904971"/>
      </dsp:txXfrm>
    </dsp:sp>
    <dsp:sp modelId="{DCB33B84-5274-47A2-BED5-16FF9AECDE08}">
      <dsp:nvSpPr>
        <dsp:cNvPr id="0" name=""/>
        <dsp:cNvSpPr/>
      </dsp:nvSpPr>
      <dsp:spPr>
        <a:xfrm>
          <a:off x="0" y="3620438"/>
          <a:ext cx="8229600" cy="0"/>
        </a:xfrm>
        <a:prstGeom prst="line">
          <a:avLst/>
        </a:prstGeom>
        <a:gradFill rotWithShape="0">
          <a:gsLst>
            <a:gs pos="0">
              <a:schemeClr val="accent4">
                <a:shade val="80000"/>
                <a:hueOff val="-176558"/>
                <a:satOff val="-4365"/>
                <a:lumOff val="24988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176558"/>
                <a:satOff val="-4365"/>
                <a:lumOff val="24988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176558"/>
                <a:satOff val="-4365"/>
                <a:lumOff val="24988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80000"/>
              <a:hueOff val="-176558"/>
              <a:satOff val="-4365"/>
              <a:lumOff val="2498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4223219-A8BD-43FF-A227-C1D951F4022F}">
      <dsp:nvSpPr>
        <dsp:cNvPr id="0" name=""/>
        <dsp:cNvSpPr/>
      </dsp:nvSpPr>
      <dsp:spPr>
        <a:xfrm>
          <a:off x="0" y="3620438"/>
          <a:ext cx="82296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Compliance with and timely implementation of behavior strategies, guidelines and Behavior</a:t>
          </a:r>
        </a:p>
      </dsp:txBody>
      <dsp:txXfrm>
        <a:off x="0" y="3620438"/>
        <a:ext cx="8229600" cy="90497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E19DF9-0590-4673-83E5-913E8696E84F}">
      <dsp:nvSpPr>
        <dsp:cNvPr id="0" name=""/>
        <dsp:cNvSpPr/>
      </dsp:nvSpPr>
      <dsp:spPr>
        <a:xfrm>
          <a:off x="750914" y="513587"/>
          <a:ext cx="1081248" cy="10812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3C8227-BB28-41E5-9435-AE79C087E40C}">
      <dsp:nvSpPr>
        <dsp:cNvPr id="0" name=""/>
        <dsp:cNvSpPr/>
      </dsp:nvSpPr>
      <dsp:spPr>
        <a:xfrm>
          <a:off x="90151" y="1951452"/>
          <a:ext cx="24027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Free training offered quarterly</a:t>
          </a:r>
        </a:p>
      </dsp:txBody>
      <dsp:txXfrm>
        <a:off x="90151" y="1951452"/>
        <a:ext cx="2402775" cy="720000"/>
      </dsp:txXfrm>
    </dsp:sp>
    <dsp:sp modelId="{BA414AC0-A0A5-4057-B49D-57CE14B8CE8C}">
      <dsp:nvSpPr>
        <dsp:cNvPr id="0" name=""/>
        <dsp:cNvSpPr/>
      </dsp:nvSpPr>
      <dsp:spPr>
        <a:xfrm>
          <a:off x="3574175" y="513587"/>
          <a:ext cx="1081248" cy="10812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85E77A-1ACD-4F98-85F7-702CFA297679}">
      <dsp:nvSpPr>
        <dsp:cNvPr id="0" name=""/>
        <dsp:cNvSpPr/>
      </dsp:nvSpPr>
      <dsp:spPr>
        <a:xfrm>
          <a:off x="2913412" y="1951452"/>
          <a:ext cx="24027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Trained 75+ provider agencies</a:t>
          </a:r>
        </a:p>
      </dsp:txBody>
      <dsp:txXfrm>
        <a:off x="2913412" y="1951452"/>
        <a:ext cx="2402775" cy="720000"/>
      </dsp:txXfrm>
    </dsp:sp>
    <dsp:sp modelId="{84D93A10-2BAA-4B70-A509-A8B91908E6EB}">
      <dsp:nvSpPr>
        <dsp:cNvPr id="0" name=""/>
        <dsp:cNvSpPr/>
      </dsp:nvSpPr>
      <dsp:spPr>
        <a:xfrm>
          <a:off x="6397436" y="513587"/>
          <a:ext cx="1081248" cy="10812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2D69B-64F9-4B79-9B65-3CBC59606A7C}">
      <dsp:nvSpPr>
        <dsp:cNvPr id="0" name=""/>
        <dsp:cNvSpPr/>
      </dsp:nvSpPr>
      <dsp:spPr>
        <a:xfrm>
          <a:off x="5736673" y="1951452"/>
          <a:ext cx="24027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Allows agency staff to be trained as a trainer</a:t>
          </a:r>
        </a:p>
      </dsp:txBody>
      <dsp:txXfrm>
        <a:off x="5736673" y="1951452"/>
        <a:ext cx="2402775" cy="720000"/>
      </dsp:txXfrm>
    </dsp:sp>
    <dsp:sp modelId="{9FC769E2-7699-4B3C-9607-783870645B89}">
      <dsp:nvSpPr>
        <dsp:cNvPr id="0" name=""/>
        <dsp:cNvSpPr/>
      </dsp:nvSpPr>
      <dsp:spPr>
        <a:xfrm>
          <a:off x="2162545" y="3272146"/>
          <a:ext cx="1081248" cy="10812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343668-27F7-4657-8C45-94F7448EC0B5}">
      <dsp:nvSpPr>
        <dsp:cNvPr id="0" name=""/>
        <dsp:cNvSpPr/>
      </dsp:nvSpPr>
      <dsp:spPr>
        <a:xfrm>
          <a:off x="1501782" y="4710011"/>
          <a:ext cx="24027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Preventatives and Restraint</a:t>
          </a:r>
        </a:p>
      </dsp:txBody>
      <dsp:txXfrm>
        <a:off x="1501782" y="4710011"/>
        <a:ext cx="2402775" cy="720000"/>
      </dsp:txXfrm>
    </dsp:sp>
    <dsp:sp modelId="{85BECB79-918C-4773-8D54-4B441BCAFC4D}">
      <dsp:nvSpPr>
        <dsp:cNvPr id="0" name=""/>
        <dsp:cNvSpPr/>
      </dsp:nvSpPr>
      <dsp:spPr>
        <a:xfrm>
          <a:off x="4985805" y="3272146"/>
          <a:ext cx="1081248" cy="108124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136F1E-0086-4672-ACBD-A3343CDD77FE}">
      <dsp:nvSpPr>
        <dsp:cNvPr id="0" name=""/>
        <dsp:cNvSpPr/>
      </dsp:nvSpPr>
      <dsp:spPr>
        <a:xfrm>
          <a:off x="4325042" y="4710011"/>
          <a:ext cx="24027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Videos for reference</a:t>
          </a:r>
        </a:p>
      </dsp:txBody>
      <dsp:txXfrm>
        <a:off x="4325042" y="4710011"/>
        <a:ext cx="2402775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ADF32BB5-D4FE-4753-AED2-0335112071C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2968441C-8ED2-44CE-A67A-7150E96C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068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8E91E-7DFB-4605-8999-9666694BACB8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5B5EA-DBF2-4160-89BE-264CC5B83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460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Ashley?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B5B5EA-DBF2-4160-89BE-264CC5B8316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644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2943" indent="-232943">
              <a:buAutoNum type="arabicPeriod"/>
            </a:pPr>
            <a:r>
              <a:rPr lang="en-US" baseline="0" dirty="0"/>
              <a:t>First contact could be First Responder encountering and engaging with an individual we serve /Support Administrator/ Government Official/or As a result of an MUI</a:t>
            </a:r>
          </a:p>
          <a:p>
            <a:pPr marL="232943" indent="-232943">
              <a:buAutoNum type="arabicPeriod"/>
            </a:pPr>
            <a:r>
              <a:rPr lang="en-US" baseline="0" dirty="0"/>
              <a:t>Being the point of contact by which to provide our community partners with a single point of contact of new or ongoing contentious situations</a:t>
            </a:r>
          </a:p>
          <a:p>
            <a:pPr marL="232943" indent="-232943">
              <a:buAutoNum type="arabicPeriod"/>
            </a:pPr>
            <a:r>
              <a:rPr lang="en-US" baseline="0" dirty="0"/>
              <a:t>Identify main matter of contention through cause and contributing factors</a:t>
            </a:r>
          </a:p>
          <a:p>
            <a:pPr marL="232943" indent="-232943">
              <a:buAutoNum type="arabicPeriod"/>
            </a:pPr>
            <a:r>
              <a:rPr lang="en-US" baseline="0" dirty="0"/>
              <a:t>Pull additional resources </a:t>
            </a:r>
          </a:p>
          <a:p>
            <a:pPr marL="232943" indent="-232943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A092D-9764-45EE-8A54-8E738393189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877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Missy</a:t>
            </a:r>
          </a:p>
          <a:p>
            <a:r>
              <a:rPr lang="en-US" dirty="0"/>
              <a:t>The Ohio Department of Developmental Disabilities (DODD) regulates the use of behavior management techniques (OAC 5123-2-06)</a:t>
            </a:r>
          </a:p>
          <a:p>
            <a:r>
              <a:rPr lang="en-US" dirty="0"/>
              <a:t>Any use of the physical restraint techniques described in the training must be done in full compliance with OAC 5123-2-06</a:t>
            </a:r>
          </a:p>
          <a:p>
            <a:r>
              <a:rPr lang="en-US" dirty="0"/>
              <a:t>Any reference to “the rule” “the behavior support rule” are in reference to OAC 5123-2-06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B5B5EA-DBF2-4160-89BE-264CC5B8316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989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Final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B5B5EA-DBF2-4160-89BE-264CC5B8316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96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BHS staff is going to complete thorough assessments to make recommendations about supports in the community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661F7D-A059-4F60-AC94-B95896EE9EF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175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examine closely behavioral presentation and frame it as communication versus a “person is having a behavior.”</a:t>
            </a:r>
          </a:p>
          <a:p>
            <a:r>
              <a:rPr lang="en-US" dirty="0"/>
              <a:t>Especially if you have IDD- deficits with comprehension, reasoning, judgement, communication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7E05F0-9524-46F7-B4C2-5AB1B60A469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39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Missy</a:t>
            </a:r>
          </a:p>
          <a:p>
            <a:r>
              <a:rPr lang="en-US" dirty="0"/>
              <a:t>People with DD are overrepresented in all aspects of the CJS</a:t>
            </a:r>
          </a:p>
          <a:p>
            <a:r>
              <a:rPr lang="en-US" dirty="0"/>
              <a:t>Missy</a:t>
            </a:r>
          </a:p>
          <a:p>
            <a:r>
              <a:rPr lang="en-US" dirty="0"/>
              <a:t>Supervisor and 3 full-time FLs in BH Department</a:t>
            </a:r>
          </a:p>
          <a:p>
            <a:r>
              <a:rPr lang="en-US" dirty="0"/>
              <a:t>Team approach with Specialized areas of work</a:t>
            </a:r>
          </a:p>
          <a:p>
            <a:r>
              <a:rPr lang="en-US" dirty="0"/>
              <a:t>Provide support, referral/linkage, consultation, advocacy, and collaboration with internal teams and community providers</a:t>
            </a:r>
          </a:p>
          <a:p>
            <a:r>
              <a:rPr lang="en-US" dirty="0"/>
              <a:t>Involved during entire CJS involvement</a:t>
            </a:r>
          </a:p>
          <a:p>
            <a:r>
              <a:rPr lang="en-US" dirty="0"/>
              <a:t>Assist with Forensic Monitoring</a:t>
            </a:r>
          </a:p>
          <a:p>
            <a:r>
              <a:rPr lang="en-US" dirty="0"/>
              <a:t>Tracking release of eligible individuals in prison</a:t>
            </a:r>
          </a:p>
          <a:p>
            <a:r>
              <a:rPr lang="en-US" dirty="0"/>
              <a:t>Expanding advocacy and outreach beyond CJS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5B5EA-DBF2-4160-89BE-264CC5B8316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43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Missy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B5B5EA-DBF2-4160-89BE-264CC5B8316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49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Missy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B5B5EA-DBF2-4160-89BE-264CC5B8316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127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Missy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B5B5EA-DBF2-4160-89BE-264CC5B8316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52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Missy</a:t>
            </a:r>
          </a:p>
          <a:p>
            <a:r>
              <a:rPr lang="en-US" dirty="0"/>
              <a:t>Provider can expect from an FL: </a:t>
            </a:r>
          </a:p>
          <a:p>
            <a:r>
              <a:rPr lang="en-US" dirty="0"/>
              <a:t>Case status/updates</a:t>
            </a:r>
          </a:p>
          <a:p>
            <a:r>
              <a:rPr lang="en-US" dirty="0"/>
              <a:t>Reintegration plans</a:t>
            </a:r>
          </a:p>
          <a:p>
            <a:r>
              <a:rPr lang="en-US" dirty="0"/>
              <a:t>Conditions of bond/probation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B5B5EA-DBF2-4160-89BE-264CC5B8316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8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2943" indent="-232943">
              <a:buAutoNum type="arabicPeriod"/>
            </a:pPr>
            <a:r>
              <a:rPr lang="en-US" dirty="0"/>
              <a:t>Identification of cause and contributing factors to aligning necessary</a:t>
            </a:r>
            <a:r>
              <a:rPr lang="en-US" baseline="0" dirty="0"/>
              <a:t> resources  </a:t>
            </a:r>
            <a:endParaRPr lang="en-US" dirty="0"/>
          </a:p>
          <a:p>
            <a:pPr marL="232943" marR="0" indent="-23294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dirty="0"/>
              <a:t>Provide Specialized</a:t>
            </a:r>
            <a:r>
              <a:rPr lang="en-US" baseline="0" dirty="0"/>
              <a:t> and Customized </a:t>
            </a:r>
            <a:r>
              <a:rPr lang="en-US" dirty="0"/>
              <a:t>Training and education for both</a:t>
            </a:r>
            <a:r>
              <a:rPr lang="en-US" baseline="0" dirty="0"/>
              <a:t> our DD Delivery system as well as our community partners by providing additional education and training when deficiencies are identified </a:t>
            </a:r>
          </a:p>
          <a:p>
            <a:pPr marL="232943" indent="-232943">
              <a:buAutoNum type="arabicPeriod"/>
            </a:pPr>
            <a:r>
              <a:rPr lang="en-US" baseline="0" dirty="0"/>
              <a:t>Playing an active role and networking with other organizations and creating community awareness </a:t>
            </a:r>
          </a:p>
          <a:p>
            <a:pPr marL="232943" indent="-232943">
              <a:buAutoNum type="arabicPeriod"/>
            </a:pPr>
            <a:r>
              <a:rPr lang="en-US" baseline="0" dirty="0"/>
              <a:t>Identifying and collaborate with the individual's team and the resources necessary to build success in the community </a:t>
            </a:r>
          </a:p>
          <a:p>
            <a:pPr marL="232943" indent="-232943">
              <a:buAutoNum type="arabicPeriod"/>
            </a:pPr>
            <a:r>
              <a:rPr lang="en-US" baseline="0" dirty="0"/>
              <a:t>Single point of contact who will work with the necessary parties coordination of resources and follow-up until the issue is resolved</a:t>
            </a:r>
          </a:p>
          <a:p>
            <a:r>
              <a:rPr lang="en-US" dirty="0"/>
              <a:t>6.  Communicating and developing points of contact with multiple systems to</a:t>
            </a:r>
            <a:r>
              <a:rPr lang="en-US" baseline="0" dirty="0"/>
              <a:t> be viewed as a RESOURCE for their benefit to meet their needs and the needs of the individual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A092D-9764-45EE-8A54-8E738393189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50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7507BB-F9BF-4DEC-B4C0-E4B8B7307BE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AB34F-F8FB-499E-9DB4-0D25F1337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6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7507BB-F9BF-4DEC-B4C0-E4B8B7307BE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AB34F-F8FB-499E-9DB4-0D25F1337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12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7507BB-F9BF-4DEC-B4C0-E4B8B7307BE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AB34F-F8FB-499E-9DB4-0D25F1337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316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D26D200-1176-4110-B14A-F66310A1A5B1}" type="datetimeFigureOut">
              <a:rPr lang="en-US" smtClean="0">
                <a:solidFill>
                  <a:prstClr val="black"/>
                </a:solidFill>
              </a:rPr>
              <a:pPr/>
              <a:t>8/28/2024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79F91-0A21-4352-9244-4BA3B42D11E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638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D26D200-1176-4110-B14A-F66310A1A5B1}" type="datetimeFigureOut">
              <a:rPr lang="en-US" smtClean="0">
                <a:solidFill>
                  <a:prstClr val="black"/>
                </a:solidFill>
              </a:rPr>
              <a:pPr/>
              <a:t>8/28/2024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79F91-0A21-4352-9244-4BA3B42D11E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307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D26D200-1176-4110-B14A-F66310A1A5B1}" type="datetimeFigureOut">
              <a:rPr lang="en-US" smtClean="0">
                <a:solidFill>
                  <a:prstClr val="black"/>
                </a:solidFill>
              </a:rPr>
              <a:pPr/>
              <a:t>8/28/2024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79F91-0A21-4352-9244-4BA3B42D11E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237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D26D200-1176-4110-B14A-F66310A1A5B1}" type="datetimeFigureOut">
              <a:rPr lang="en-US" smtClean="0">
                <a:solidFill>
                  <a:prstClr val="black"/>
                </a:solidFill>
              </a:rPr>
              <a:pPr/>
              <a:t>8/28/2024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79F91-0A21-4352-9244-4BA3B42D11E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094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D26D200-1176-4110-B14A-F66310A1A5B1}" type="datetimeFigureOut">
              <a:rPr lang="en-US" smtClean="0">
                <a:solidFill>
                  <a:prstClr val="black"/>
                </a:solidFill>
              </a:rPr>
              <a:pPr/>
              <a:t>8/28/2024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79F91-0A21-4352-9244-4BA3B42D11E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64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D26D200-1176-4110-B14A-F66310A1A5B1}" type="datetimeFigureOut">
              <a:rPr lang="en-US" smtClean="0">
                <a:solidFill>
                  <a:prstClr val="black"/>
                </a:solidFill>
              </a:rPr>
              <a:pPr/>
              <a:t>8/28/2024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79F91-0A21-4352-9244-4BA3B42D11E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0161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D26D200-1176-4110-B14A-F66310A1A5B1}" type="datetimeFigureOut">
              <a:rPr lang="en-US" smtClean="0">
                <a:solidFill>
                  <a:prstClr val="black"/>
                </a:solidFill>
              </a:rPr>
              <a:pPr/>
              <a:t>8/28/2024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79F91-0A21-4352-9244-4BA3B42D11E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944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D26D200-1176-4110-B14A-F66310A1A5B1}" type="datetimeFigureOut">
              <a:rPr lang="en-US" smtClean="0">
                <a:solidFill>
                  <a:prstClr val="black"/>
                </a:solidFill>
              </a:rPr>
              <a:pPr/>
              <a:t>8/28/2024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79F91-0A21-4352-9244-4BA3B42D11E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329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7507BB-F9BF-4DEC-B4C0-E4B8B7307BE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AB34F-F8FB-499E-9DB4-0D25F1337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57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D26D200-1176-4110-B14A-F66310A1A5B1}" type="datetimeFigureOut">
              <a:rPr lang="en-US" smtClean="0">
                <a:solidFill>
                  <a:prstClr val="black"/>
                </a:solidFill>
              </a:rPr>
              <a:pPr/>
              <a:t>8/28/2024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79F91-0A21-4352-9244-4BA3B42D11E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3176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D26D200-1176-4110-B14A-F66310A1A5B1}" type="datetimeFigureOut">
              <a:rPr lang="en-US" smtClean="0">
                <a:solidFill>
                  <a:prstClr val="black"/>
                </a:solidFill>
              </a:rPr>
              <a:pPr/>
              <a:t>8/28/2024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79F91-0A21-4352-9244-4BA3B42D11E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8553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D26D200-1176-4110-B14A-F66310A1A5B1}" type="datetimeFigureOut">
              <a:rPr lang="en-US" smtClean="0">
                <a:solidFill>
                  <a:prstClr val="black"/>
                </a:solidFill>
              </a:rPr>
              <a:pPr/>
              <a:t>8/28/2024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079F91-0A21-4352-9244-4BA3B42D11E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70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7507BB-F9BF-4DEC-B4C0-E4B8B7307BE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AB34F-F8FB-499E-9DB4-0D25F1337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70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7507BB-F9BF-4DEC-B4C0-E4B8B7307BE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AB34F-F8FB-499E-9DB4-0D25F1337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9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7507BB-F9BF-4DEC-B4C0-E4B8B7307BE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AB34F-F8FB-499E-9DB4-0D25F1337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3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7507BB-F9BF-4DEC-B4C0-E4B8B7307BE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AB34F-F8FB-499E-9DB4-0D25F1337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7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7507BB-F9BF-4DEC-B4C0-E4B8B7307BE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AB34F-F8FB-499E-9DB4-0D25F1337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892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7507BB-F9BF-4DEC-B4C0-E4B8B7307BE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AB34F-F8FB-499E-9DB4-0D25F1337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2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7507BB-F9BF-4DEC-B4C0-E4B8B7307BE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AB34F-F8FB-499E-9DB4-0D25F1337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39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62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A390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34193" y="621866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Supporting and empowering</a:t>
            </a:r>
            <a:r>
              <a:rPr lang="en-US" baseline="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 people with developmental disabilities</a:t>
            </a:r>
          </a:p>
          <a:p>
            <a:pPr algn="ctr"/>
            <a:r>
              <a:rPr lang="en-US" baseline="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to live, learn, work and play in the community</a:t>
            </a:r>
            <a:endParaRPr lang="en-US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479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64545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0734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Karoglan.Samantha@cuyahogabdd.org" TargetMode="External"/><Relationship Id="rId2" Type="http://schemas.openxmlformats.org/officeDocument/2006/relationships/hyperlink" Target="mailto:Nodge.David@cuyahogabdd.org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mailto:Kuhn.melissa@cuyahogabdd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6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752600"/>
            <a:ext cx="7772400" cy="2438400"/>
          </a:xfrm>
        </p:spPr>
        <p:txBody>
          <a:bodyPr/>
          <a:lstStyle/>
          <a:p>
            <a:r>
              <a:rPr lang="en-US" sz="3600" b="1" dirty="0">
                <a:solidFill>
                  <a:prstClr val="black"/>
                </a:solidFill>
              </a:rPr>
              <a:t>Roundtable:</a:t>
            </a:r>
            <a:br>
              <a:rPr lang="en-US" sz="3600" b="1" dirty="0">
                <a:solidFill>
                  <a:prstClr val="black"/>
                </a:solidFill>
              </a:rPr>
            </a:br>
            <a:r>
              <a:rPr lang="en-US" sz="3600" b="1" dirty="0">
                <a:solidFill>
                  <a:prstClr val="black"/>
                </a:solidFill>
              </a:rPr>
              <a:t>Supporting Individuals with Developmental Disabilities with Complex Needs</a:t>
            </a:r>
            <a:endParaRPr lang="en-US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42900" y="4343400"/>
            <a:ext cx="8153400" cy="152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/>
              <a:t>Samantha Karoglan, MLS and Dave Nodge, M.Ed., MUI Community Liaison</a:t>
            </a:r>
          </a:p>
          <a:p>
            <a:pPr>
              <a:lnSpc>
                <a:spcPct val="90000"/>
              </a:lnSpc>
            </a:pPr>
            <a:r>
              <a:rPr lang="en-US" sz="2000" b="1" dirty="0"/>
              <a:t>Missy Kuhn, LISW-S, Behavioral Health Supervisor</a:t>
            </a:r>
          </a:p>
          <a:p>
            <a:pPr>
              <a:lnSpc>
                <a:spcPct val="90000"/>
              </a:lnSpc>
            </a:pPr>
            <a:endParaRPr lang="en-US" sz="2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908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228600"/>
            <a:ext cx="8458200" cy="5905500"/>
          </a:xfrm>
          <a:prstGeom prst="rect">
            <a:avLst/>
          </a:prstGeom>
        </p:spPr>
        <p:txBody>
          <a:bodyPr/>
          <a:lstStyle/>
          <a:p>
            <a:pPr marL="45720" lvl="0" indent="0" algn="ctr" fontAlgn="base">
              <a:spcAft>
                <a:spcPct val="0"/>
              </a:spcAft>
              <a:buNone/>
            </a:pPr>
            <a:r>
              <a:rPr lang="en-US" sz="2800" b="1" u="sng" dirty="0">
                <a:solidFill>
                  <a:srgbClr val="A03675"/>
                </a:solidFill>
              </a:rPr>
              <a:t>Post disposition (misdemeanor and felony cases)</a:t>
            </a:r>
          </a:p>
          <a:p>
            <a:pPr fontAlgn="base"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</a:endParaRPr>
          </a:p>
          <a:p>
            <a:pPr marL="0" indent="0" fontAlgn="base">
              <a:spcAft>
                <a:spcPct val="0"/>
              </a:spcAft>
              <a:buNone/>
            </a:pPr>
            <a:endParaRPr lang="en-US" sz="2400" dirty="0">
              <a:solidFill>
                <a:prstClr val="black"/>
              </a:solidFill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DA45FD2-D9F8-FBBC-90FF-D538EF8D07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234191"/>
              </p:ext>
            </p:extLst>
          </p:nvPr>
        </p:nvGraphicFramePr>
        <p:xfrm>
          <a:off x="1524000" y="838200"/>
          <a:ext cx="6096000" cy="500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C643907-0895-B7FF-B372-658FAAEAA39C}"/>
              </a:ext>
            </a:extLst>
          </p:cNvPr>
          <p:cNvSpPr txBox="1"/>
          <p:nvPr/>
        </p:nvSpPr>
        <p:spPr>
          <a:xfrm>
            <a:off x="1828800" y="6097897"/>
            <a:ext cx="560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A03675"/>
                </a:solidFill>
              </a:rPr>
              <a:t>Direct Link between Team and Courts</a:t>
            </a:r>
          </a:p>
        </p:txBody>
      </p:sp>
    </p:spTree>
    <p:extLst>
      <p:ext uri="{BB962C8B-B14F-4D97-AF65-F5344CB8AC3E}">
        <p14:creationId xmlns:p14="http://schemas.microsoft.com/office/powerpoint/2010/main" val="4217934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46084-5E07-906B-3A86-5C14B7311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8229600" cy="5562600"/>
          </a:xfrm>
        </p:spPr>
        <p:txBody>
          <a:bodyPr/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4000" dirty="0">
                <a:solidFill>
                  <a:srgbClr val="A03675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Importance of ISP implementation</a:t>
            </a:r>
            <a:br>
              <a:rPr lang="en-US" sz="4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Risk and strategies to address risk should be included</a:t>
            </a:r>
            <a:b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* </a:t>
            </a:r>
            <a:r>
              <a:rPr lang="en-US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 support the </a:t>
            </a:r>
            <a:r>
              <a:rPr lang="en-US" sz="2400" dirty="0">
                <a:solidFill>
                  <a:srgbClr val="A03675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person</a:t>
            </a:r>
            <a: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solidFill>
                  <a:srgbClr val="A03675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provider</a:t>
            </a:r>
            <a: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400" dirty="0">
                <a:solidFill>
                  <a:srgbClr val="A03675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community</a:t>
            </a:r>
            <a:br>
              <a:rPr lang="en-US" sz="2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Possible </a:t>
            </a:r>
            <a: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consequences if risk not addressed and/or ISP not followed:</a:t>
            </a:r>
            <a:br>
              <a:rPr lang="en-US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Increased risk as it relates to community safety and security</a:t>
            </a:r>
            <a:b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* New criminal charges for the individual</a:t>
            </a:r>
            <a:b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* Violations of probation/parole/registry</a:t>
            </a:r>
            <a:b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* Loss wages/employment for the individual</a:t>
            </a:r>
            <a:b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* Community/Landlord concerns=risk of losing housing</a:t>
            </a:r>
            <a:b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79464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6BDD9-8A09-94E5-E29F-F00DBD7CE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28600"/>
            <a:ext cx="5905500" cy="686464"/>
          </a:xfr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solidFill>
                  <a:srgbClr val="A03675"/>
                </a:solidFill>
              </a:rPr>
              <a:t>Provider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638AE-E4E0-90BB-34CF-7FFEF4262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509623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Is the ISP clear about:</a:t>
            </a:r>
          </a:p>
          <a:p>
            <a:pPr marL="0" indent="0">
              <a:buNone/>
            </a:pPr>
            <a:r>
              <a:rPr lang="en-US" dirty="0"/>
              <a:t> 	</a:t>
            </a:r>
            <a:r>
              <a:rPr lang="en-US" sz="2800" dirty="0"/>
              <a:t>* </a:t>
            </a:r>
            <a:r>
              <a:rPr lang="en-US" sz="2400" dirty="0"/>
              <a:t>Risk, support needs, court involvement/requirements</a:t>
            </a:r>
          </a:p>
          <a:p>
            <a:pPr marL="0" indent="0">
              <a:buNone/>
            </a:pPr>
            <a:r>
              <a:rPr lang="en-US" sz="2400" dirty="0"/>
              <a:t>	*  Assigned FL/BHS and contact info</a:t>
            </a:r>
          </a:p>
          <a:p>
            <a:pPr marL="0" indent="0">
              <a:buNone/>
            </a:pPr>
            <a:r>
              <a:rPr lang="en-US" dirty="0"/>
              <a:t>Important notifications:</a:t>
            </a:r>
          </a:p>
          <a:p>
            <a:pPr lvl="1"/>
            <a:r>
              <a:rPr lang="en-US" sz="2400" dirty="0"/>
              <a:t>Moving, getting new roommates, arrest, hospitalization, MH decline, medication noncompliance, change of employment status, increased aggression, substance use</a:t>
            </a:r>
          </a:p>
          <a:p>
            <a:pPr lvl="1"/>
            <a:r>
              <a:rPr lang="en-US" sz="2400" dirty="0"/>
              <a:t>Documentation:  what will work both for our purpose and the provider?</a:t>
            </a:r>
          </a:p>
          <a:p>
            <a:pPr lvl="1"/>
            <a:r>
              <a:rPr lang="en-US" sz="2400" dirty="0"/>
              <a:t>Early notification: </a:t>
            </a:r>
            <a:r>
              <a:rPr lang="en-US" sz="2400" i="1" dirty="0"/>
              <a:t>not</a:t>
            </a:r>
            <a:r>
              <a:rPr lang="en-US" sz="2400" dirty="0"/>
              <a:t> when it’s a crisis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837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A2C7A-0577-32A6-E92E-72DF11062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52400"/>
            <a:ext cx="5943600" cy="792162"/>
          </a:xfr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rgbClr val="A03675"/>
                </a:solidFill>
              </a:rPr>
              <a:t>Provider Role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E7EE89E-34EF-D231-E3FC-035A29561A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1770261"/>
              </p:ext>
            </p:extLst>
          </p:nvPr>
        </p:nvGraphicFramePr>
        <p:xfrm>
          <a:off x="762000" y="1371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6270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14C51-3C3E-3F21-0736-1A559D8F4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MUI Community Liaison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36D94-7E38-50AF-1A9C-564B60BF4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838200"/>
            <a:ext cx="8229600" cy="5287963"/>
          </a:xfrm>
        </p:spPr>
        <p:txBody>
          <a:bodyPr/>
          <a:lstStyle/>
          <a:p>
            <a:r>
              <a:rPr lang="en-US" dirty="0"/>
              <a:t>Work with our First Responders/Community Leaders/Communities/Other Community Partners</a:t>
            </a:r>
          </a:p>
          <a:p>
            <a:pPr lvl="1"/>
            <a:r>
              <a:rPr lang="en-US" dirty="0"/>
              <a:t>Identified need or event</a:t>
            </a:r>
          </a:p>
          <a:p>
            <a:pPr lvl="1"/>
            <a:r>
              <a:rPr lang="en-US" dirty="0"/>
              <a:t>Educating on CB services/limitations </a:t>
            </a:r>
          </a:p>
          <a:p>
            <a:pPr lvl="1"/>
            <a:r>
              <a:rPr lang="en-US" dirty="0"/>
              <a:t>Individual Specific</a:t>
            </a:r>
          </a:p>
          <a:p>
            <a:pPr lvl="1"/>
            <a:endParaRPr lang="en-US" dirty="0"/>
          </a:p>
          <a:p>
            <a:r>
              <a:rPr lang="en-US" dirty="0"/>
              <a:t>Becomes involved when there is an identified need (SA/Ancillary Service/Provider/Family/Community Partner)</a:t>
            </a:r>
          </a:p>
          <a:p>
            <a:pPr lvl="1"/>
            <a:r>
              <a:rPr lang="en-US" dirty="0"/>
              <a:t>Behavioral/Health/Safety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151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C2B4D-E804-CBA6-ED69-8E09C3DB2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Attention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82654-5DDB-5463-0025-03D683C6D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990600"/>
            <a:ext cx="7924800" cy="5592762"/>
          </a:xfrm>
        </p:spPr>
        <p:txBody>
          <a:bodyPr/>
          <a:lstStyle/>
          <a:p>
            <a:r>
              <a:rPr lang="en-US" dirty="0"/>
              <a:t>Information Shared with First Responders (FR’s) (Police/Fire/EMS)</a:t>
            </a:r>
          </a:p>
          <a:p>
            <a:r>
              <a:rPr lang="en-US" dirty="0"/>
              <a:t>We begin with specific concern </a:t>
            </a:r>
          </a:p>
          <a:p>
            <a:pPr lvl="1"/>
            <a:r>
              <a:rPr lang="en-US" dirty="0"/>
              <a:t>Elopement/Brittle Diabetic/Become physically aggressive endangering self/other/community</a:t>
            </a:r>
          </a:p>
          <a:p>
            <a:pPr marL="514350" indent="-457200"/>
            <a:r>
              <a:rPr lang="en-US" dirty="0"/>
              <a:t>Provide FR’s in the city in which individual lives</a:t>
            </a:r>
          </a:p>
          <a:p>
            <a:pPr marL="914400" lvl="1" indent="-457200"/>
            <a:r>
              <a:rPr lang="en-US" dirty="0"/>
              <a:t>Demographic info</a:t>
            </a:r>
          </a:p>
          <a:p>
            <a:pPr marL="914400" lvl="1" indent="-457200"/>
            <a:r>
              <a:rPr lang="en-US" dirty="0"/>
              <a:t>Mode of Communication</a:t>
            </a:r>
          </a:p>
          <a:p>
            <a:pPr marL="914400" lvl="1" indent="-457200"/>
            <a:r>
              <a:rPr lang="en-US" dirty="0"/>
              <a:t>Community Skills</a:t>
            </a:r>
          </a:p>
          <a:p>
            <a:pPr marL="914400" lvl="1" indent="-457200"/>
            <a:r>
              <a:rPr lang="en-US" dirty="0"/>
              <a:t>Supervision Level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04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27FF5-F0B2-B455-565B-873F1DCD6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Attention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4DB14-FC09-27C2-1587-E47994977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524000"/>
            <a:ext cx="7924800" cy="5059362"/>
          </a:xfrm>
        </p:spPr>
        <p:txBody>
          <a:bodyPr/>
          <a:lstStyle/>
          <a:p>
            <a:r>
              <a:rPr lang="en-US" dirty="0"/>
              <a:t>Mobility </a:t>
            </a:r>
          </a:p>
          <a:p>
            <a:r>
              <a:rPr lang="en-US" dirty="0"/>
              <a:t>Strategies to Support the individual </a:t>
            </a:r>
          </a:p>
          <a:p>
            <a:r>
              <a:rPr lang="en-US" dirty="0"/>
              <a:t>When I am having a meltdown/dysregulated I may engage in………</a:t>
            </a:r>
          </a:p>
          <a:p>
            <a:r>
              <a:rPr lang="en-US" dirty="0"/>
              <a:t>Triggers to my behavior can be</a:t>
            </a:r>
          </a:p>
          <a:p>
            <a:r>
              <a:rPr lang="en-US" dirty="0"/>
              <a:t>Communication strategies</a:t>
            </a:r>
          </a:p>
          <a:p>
            <a:r>
              <a:rPr lang="en-US" dirty="0"/>
              <a:t>Rapport building interest likes</a:t>
            </a:r>
          </a:p>
        </p:txBody>
      </p:sp>
    </p:spTree>
    <p:extLst>
      <p:ext uri="{BB962C8B-B14F-4D97-AF65-F5344CB8AC3E}">
        <p14:creationId xmlns:p14="http://schemas.microsoft.com/office/powerpoint/2010/main" val="1109138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Community Liaison</a:t>
            </a:r>
          </a:p>
        </p:txBody>
      </p:sp>
      <p:pic>
        <p:nvPicPr>
          <p:cNvPr id="2052" name="Picture 4" descr="D:\Temporary Internet Files\Content.IE5\Z0BGTKRA\التواصل-مع-الأولياء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1762125"/>
            <a:ext cx="5619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219200"/>
            <a:ext cx="8001000" cy="4906963"/>
          </a:xfrm>
        </p:spPr>
        <p:txBody>
          <a:bodyPr>
            <a:normAutofit/>
          </a:bodyPr>
          <a:lstStyle/>
          <a:p>
            <a:r>
              <a:rPr lang="en-US" dirty="0"/>
              <a:t>Single Point of Contact</a:t>
            </a:r>
          </a:p>
          <a:p>
            <a:r>
              <a:rPr lang="en-US" dirty="0"/>
              <a:t>Coordination of Resources and Departments </a:t>
            </a:r>
          </a:p>
          <a:p>
            <a:r>
              <a:rPr lang="en-US" dirty="0"/>
              <a:t>Provide Customized Training and Education</a:t>
            </a:r>
          </a:p>
          <a:p>
            <a:r>
              <a:rPr lang="en-US" dirty="0"/>
              <a:t>Outreach</a:t>
            </a:r>
          </a:p>
          <a:p>
            <a:r>
              <a:rPr lang="en-US" dirty="0"/>
              <a:t>Resources</a:t>
            </a:r>
          </a:p>
          <a:p>
            <a:endParaRPr lang="en-US" dirty="0"/>
          </a:p>
          <a:p>
            <a:r>
              <a:rPr lang="en-US" dirty="0"/>
              <a:t>Fostering Open Communication/Prompt Response with positive results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324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/>
              <a:t>How MUI CL Can Help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10000"/>
          </a:bodyPr>
          <a:lstStyle/>
          <a:p>
            <a:pPr lvl="1">
              <a:buFontTx/>
              <a:buChar char="-"/>
            </a:pPr>
            <a:r>
              <a:rPr lang="en-US" dirty="0"/>
              <a:t>Act as a Liaison between our partners in the community:</a:t>
            </a:r>
          </a:p>
          <a:p>
            <a:pPr lvl="2"/>
            <a:r>
              <a:rPr lang="en-US" dirty="0"/>
              <a:t>First Responders –Multiple Calls (Nuisance Letters) </a:t>
            </a:r>
          </a:p>
          <a:p>
            <a:pPr lvl="2"/>
            <a:r>
              <a:rPr lang="en-US" dirty="0"/>
              <a:t>City Leaders – Resulting from calls from their constituents </a:t>
            </a:r>
          </a:p>
          <a:p>
            <a:pPr lvl="2"/>
            <a:r>
              <a:rPr lang="en-US" dirty="0"/>
              <a:t>Neighbors- Complaints to City Council/City Managers</a:t>
            </a:r>
          </a:p>
          <a:p>
            <a:pPr lvl="2"/>
            <a:r>
              <a:rPr lang="en-US" dirty="0"/>
              <a:t>Business Owners-Complaints to Police/Councilperson/Provider </a:t>
            </a:r>
          </a:p>
          <a:p>
            <a:pPr lvl="2"/>
            <a:r>
              <a:rPr lang="en-US" dirty="0"/>
              <a:t>Providers of Service – As a result of MUI(s) – UBS/Neglect/Abuse</a:t>
            </a:r>
          </a:p>
          <a:p>
            <a:pPr lvl="3"/>
            <a:r>
              <a:rPr lang="en-US" dirty="0"/>
              <a:t>Multiple Calls/Training/Opening of New Homes (Partner with CCBDD HAT Team and Respite Providers</a:t>
            </a:r>
          </a:p>
          <a:p>
            <a:pPr lvl="2"/>
            <a:r>
              <a:rPr lang="en-US" dirty="0"/>
              <a:t>Courts-education of individuals Prosecutor/Defense/FL’s</a:t>
            </a:r>
          </a:p>
          <a:p>
            <a:pPr lvl="2"/>
            <a:r>
              <a:rPr lang="en-US" dirty="0"/>
              <a:t>Hospitals - Social Workers/ER Nurse</a:t>
            </a:r>
          </a:p>
          <a:p>
            <a:pPr marL="1371600" lvl="3" indent="0">
              <a:buNone/>
            </a:pPr>
            <a:endParaRPr lang="en-US" dirty="0"/>
          </a:p>
          <a:p>
            <a:pPr lvl="2"/>
            <a:r>
              <a:rPr lang="en-US" dirty="0"/>
              <a:t>CB Resources-Involvement of </a:t>
            </a:r>
          </a:p>
          <a:p>
            <a:pPr lvl="3"/>
            <a:r>
              <a:rPr lang="en-US" dirty="0"/>
              <a:t>Behavioral Health/Assistive Tech/OT/PT</a:t>
            </a:r>
          </a:p>
          <a:p>
            <a:pPr lvl="3"/>
            <a:r>
              <a:rPr lang="en-US" dirty="0"/>
              <a:t>Home Modifications/ETC</a:t>
            </a:r>
          </a:p>
          <a:p>
            <a:pPr marL="914400" lvl="2" indent="0">
              <a:buNone/>
            </a:pPr>
            <a:r>
              <a:rPr lang="en-US" dirty="0"/>
              <a:t>			</a:t>
            </a:r>
          </a:p>
        </p:txBody>
      </p:sp>
      <p:pic>
        <p:nvPicPr>
          <p:cNvPr id="1026" name="Picture 2" descr="D:\Temporary Internet Files\Content.IE5\BPOW3A2S\puzzel_samenwerke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373563"/>
            <a:ext cx="2102708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57362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A4000-52DE-4197-52F9-EBB2A088C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28600"/>
            <a:ext cx="8229600" cy="7921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700" dirty="0"/>
              <a:t>PBS-CR Train the Trainer (2024 Update)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5B6A260-4D05-ADB0-F438-8D6BCEA583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337997"/>
              </p:ext>
            </p:extLst>
          </p:nvPr>
        </p:nvGraphicFramePr>
        <p:xfrm>
          <a:off x="685800" y="762000"/>
          <a:ext cx="8229600" cy="5943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79594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E11E4-7AF4-9E72-7179-D002D9029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152400"/>
            <a:ext cx="5105400" cy="792162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D4BB8-33AC-E049-3A98-89F8741E3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944562"/>
            <a:ext cx="8305800" cy="5344796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rgbClr val="A03675"/>
                </a:solidFill>
              </a:rPr>
              <a:t>			    </a:t>
            </a:r>
            <a:r>
              <a:rPr lang="en-US" sz="2800" b="1" dirty="0">
                <a:solidFill>
                  <a:srgbClr val="A03675"/>
                </a:solidFill>
              </a:rPr>
              <a:t>Review of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A03675"/>
                </a:solidFill>
              </a:rPr>
              <a:t>Cuyahoga DD supports for individuals with complex needs:</a:t>
            </a:r>
            <a:endParaRPr lang="en-US" sz="36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3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600" dirty="0"/>
              <a:t>Behavioral Health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600" dirty="0"/>
              <a:t>Forensic Team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600" dirty="0"/>
              <a:t>MUI Community Liaisons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600" dirty="0"/>
              <a:t>Positive Behavior Supports Cuyahoga revision (PBS-CR)</a:t>
            </a:r>
          </a:p>
        </p:txBody>
      </p:sp>
    </p:spTree>
    <p:extLst>
      <p:ext uri="{BB962C8B-B14F-4D97-AF65-F5344CB8AC3E}">
        <p14:creationId xmlns:p14="http://schemas.microsoft.com/office/powerpoint/2010/main" val="877734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6F227-274B-4641-BBB1-91F1E503A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84470"/>
            <a:ext cx="7620000" cy="93473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How can we support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DE0C4-8D8F-C713-E600-E6108D9D4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973330"/>
          </a:xfrm>
        </p:spPr>
        <p:txBody>
          <a:bodyPr/>
          <a:lstStyle/>
          <a:p>
            <a:r>
              <a:rPr lang="en-US" dirty="0"/>
              <a:t>Issues you are having?</a:t>
            </a:r>
          </a:p>
          <a:p>
            <a:r>
              <a:rPr lang="en-US" dirty="0"/>
              <a:t>Barriers to helping support someone?</a:t>
            </a:r>
          </a:p>
          <a:p>
            <a:r>
              <a:rPr lang="en-US" dirty="0"/>
              <a:t>Questions about the legal system?</a:t>
            </a:r>
          </a:p>
          <a:p>
            <a:r>
              <a:rPr lang="en-US" dirty="0"/>
              <a:t>Ideas on how we can provide support to you and your staff?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2800" dirty="0"/>
              <a:t>We are here to help support the individuals </a:t>
            </a:r>
            <a:r>
              <a:rPr lang="en-US" sz="2800" i="1" u="sng" dirty="0">
                <a:solidFill>
                  <a:srgbClr val="A03675"/>
                </a:solidFill>
              </a:rPr>
              <a:t>and</a:t>
            </a:r>
            <a:r>
              <a:rPr lang="en-US" sz="2800" dirty="0"/>
              <a:t> the teams that work with individuals who have complex needs</a:t>
            </a:r>
          </a:p>
        </p:txBody>
      </p:sp>
    </p:spTree>
    <p:extLst>
      <p:ext uri="{BB962C8B-B14F-4D97-AF65-F5344CB8AC3E}">
        <p14:creationId xmlns:p14="http://schemas.microsoft.com/office/powerpoint/2010/main" val="3374561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2E21A2C-A78E-C9CA-C47E-92B6A6DB9FC7}"/>
              </a:ext>
            </a:extLst>
          </p:cNvPr>
          <p:cNvSpPr txBox="1"/>
          <p:nvPr/>
        </p:nvSpPr>
        <p:spPr>
          <a:xfrm>
            <a:off x="2019300" y="1219200"/>
            <a:ext cx="5105400" cy="2585323"/>
          </a:xfrm>
          <a:prstGeom prst="rect">
            <a:avLst/>
          </a:prstGeom>
          <a:noFill/>
          <a:ln>
            <a:solidFill>
              <a:srgbClr val="A0367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A03675"/>
                </a:solidFill>
              </a:rPr>
              <a:t>MUI Community Liaisons/Investigative Agents</a:t>
            </a:r>
          </a:p>
          <a:p>
            <a:endParaRPr lang="en-US" dirty="0"/>
          </a:p>
          <a:p>
            <a:r>
              <a:rPr lang="en-US" dirty="0"/>
              <a:t>Dave Nodge, M.Ed.				</a:t>
            </a:r>
          </a:p>
          <a:p>
            <a:r>
              <a:rPr lang="en-US" dirty="0">
                <a:hlinkClick r:id="rId2"/>
              </a:rPr>
              <a:t>Nodge.David@cuyahogabdd.org</a:t>
            </a:r>
            <a:endParaRPr lang="en-US" dirty="0"/>
          </a:p>
          <a:p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216-736-2084 </a:t>
            </a:r>
            <a:r>
              <a:rPr lang="en-US" dirty="0"/>
              <a:t>		</a:t>
            </a:r>
          </a:p>
          <a:p>
            <a:endParaRPr lang="en-US" dirty="0"/>
          </a:p>
          <a:p>
            <a:r>
              <a:rPr lang="en-US" dirty="0"/>
              <a:t>Samantha Karoglan, MLS</a:t>
            </a:r>
          </a:p>
          <a:p>
            <a:r>
              <a:rPr lang="en-US" dirty="0">
                <a:hlinkClick r:id="rId3"/>
              </a:rPr>
              <a:t>Karoglan.Samantha@cuyahogabdd.org</a:t>
            </a:r>
            <a:endParaRPr lang="en-US" dirty="0"/>
          </a:p>
          <a:p>
            <a:r>
              <a:rPr lang="en-US" sz="1800" dirty="0">
                <a:solidFill>
                  <a:srgbClr val="000000"/>
                </a:solidFill>
                <a:effectLst/>
                <a:latin typeface="Ebrima" panose="02000000000000000000" pitchFamily="2" charset="0"/>
                <a:ea typeface="Aptos" panose="020B0004020202020204" pitchFamily="34" charset="0"/>
              </a:rPr>
              <a:t>216-509-0724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196BF2-EF8D-8CB2-A837-35B4950E4F2F}"/>
              </a:ext>
            </a:extLst>
          </p:cNvPr>
          <p:cNvSpPr txBox="1"/>
          <p:nvPr/>
        </p:nvSpPr>
        <p:spPr>
          <a:xfrm>
            <a:off x="2019300" y="4419600"/>
            <a:ext cx="5105400" cy="1754326"/>
          </a:xfrm>
          <a:prstGeom prst="rect">
            <a:avLst/>
          </a:prstGeom>
          <a:noFill/>
          <a:ln>
            <a:solidFill>
              <a:srgbClr val="A03675"/>
            </a:solidFill>
          </a:ln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A03675"/>
                </a:solidFill>
              </a:rPr>
              <a:t>Behavioral Health/Forensics and PBS-CR Contact: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Missy Kuhn, LISW-S</a:t>
            </a:r>
          </a:p>
          <a:p>
            <a:pPr marL="0" indent="0">
              <a:buNone/>
            </a:pPr>
            <a:r>
              <a:rPr lang="en-US" sz="1800" dirty="0"/>
              <a:t>Behavioral Health Supervisor 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216-339-8404 </a:t>
            </a: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hlinkClick r:id="rId4"/>
              </a:rPr>
              <a:t>Kuhn.melissa@cuyahogabdd.org</a:t>
            </a:r>
            <a:r>
              <a:rPr lang="en-US" sz="1800" dirty="0">
                <a:latin typeface="Calibri" panose="020F0502020204030204" pitchFamily="34" charset="0"/>
              </a:rPr>
              <a:t> </a:t>
            </a:r>
            <a:endParaRPr lang="en-US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FEC3F5-A30D-E64C-7451-C57E14766E01}"/>
              </a:ext>
            </a:extLst>
          </p:cNvPr>
          <p:cNvSpPr txBox="1"/>
          <p:nvPr/>
        </p:nvSpPr>
        <p:spPr>
          <a:xfrm>
            <a:off x="2667000" y="131784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2028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0B8BE-6904-EA4B-A23F-E958D51B1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Those with complex needs may: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E9691C2-106E-D9B7-7474-AA01600D73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087862"/>
              </p:ext>
            </p:extLst>
          </p:nvPr>
        </p:nvGraphicFramePr>
        <p:xfrm>
          <a:off x="609600" y="116601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4232F3A-DD88-176E-B61D-7AF4BBBE7519}"/>
              </a:ext>
            </a:extLst>
          </p:cNvPr>
          <p:cNvSpPr txBox="1"/>
          <p:nvPr/>
        </p:nvSpPr>
        <p:spPr>
          <a:xfrm>
            <a:off x="838200" y="52578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A03675"/>
                </a:solidFill>
              </a:rPr>
              <a:t>Teams need to look at the </a:t>
            </a:r>
            <a:r>
              <a:rPr lang="en-US" sz="2000" b="1" dirty="0">
                <a:solidFill>
                  <a:srgbClr val="A03675"/>
                </a:solidFill>
              </a:rPr>
              <a:t>WHOLE</a:t>
            </a:r>
            <a:r>
              <a:rPr lang="en-US" sz="2000" dirty="0">
                <a:solidFill>
                  <a:srgbClr val="A03675"/>
                </a:solidFill>
              </a:rPr>
              <a:t> person and consider many factors impacting the person served</a:t>
            </a:r>
          </a:p>
        </p:txBody>
      </p:sp>
    </p:spTree>
    <p:extLst>
      <p:ext uri="{BB962C8B-B14F-4D97-AF65-F5344CB8AC3E}">
        <p14:creationId xmlns:p14="http://schemas.microsoft.com/office/powerpoint/2010/main" val="116806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60C55-3C37-0289-CEC5-695D863EE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120" y="228600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/>
              <a:t>What does this mean for supports?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B5CB949-30A7-2173-B377-9D6D19A5BE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0526290"/>
              </p:ext>
            </p:extLst>
          </p:nvPr>
        </p:nvGraphicFramePr>
        <p:xfrm>
          <a:off x="685800" y="1417638"/>
          <a:ext cx="83820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4781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Behavioral Health Department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93FF0CD-ED60-FF00-9F35-C4B3D614D9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77537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66893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5256"/>
            <a:ext cx="8229600" cy="1173162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700" b="1" dirty="0"/>
              <a:t>In the BHS Department, we believe</a:t>
            </a:r>
            <a:br>
              <a:rPr lang="en-US" sz="3700" b="1" u="sng" dirty="0"/>
            </a:br>
            <a:r>
              <a:rPr lang="en-US" sz="3700" b="1" u="sng" dirty="0"/>
              <a:t>Behavior = Communication</a:t>
            </a:r>
            <a:br>
              <a:rPr lang="en-US" sz="3700" dirty="0"/>
            </a:br>
            <a:endParaRPr lang="en-US" sz="37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What is this behavior telling us about the person and what they need?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600" dirty="0"/>
          </a:p>
          <a:p>
            <a:pPr>
              <a:buFont typeface="Wingdings" panose="05000000000000000000" pitchFamily="2" charset="2"/>
              <a:buChar char="ü"/>
            </a:pPr>
            <a:endParaRPr lang="en-US" sz="26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600" dirty="0"/>
              <a:t>Looking beyond “Labels”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600" dirty="0"/>
              <a:t>People are communicating something with their challenging behavior</a:t>
            </a:r>
          </a:p>
        </p:txBody>
      </p:sp>
      <p:pic>
        <p:nvPicPr>
          <p:cNvPr id="5" name="Graphic 4" descr="Cycle with people with solid fill">
            <a:extLst>
              <a:ext uri="{FF2B5EF4-FFF2-40B4-BE49-F238E27FC236}">
                <a16:creationId xmlns:a16="http://schemas.microsoft.com/office/drawing/2014/main" id="{379F8C73-132C-DC9A-9DD3-8DED85A5B2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04108" y="1600200"/>
            <a:ext cx="4038600" cy="40386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E1EDE5-FF74-D5A4-8A84-89ADA0554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79F91-0A21-4352-9244-4BA3B42D11EC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747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15377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Spectrum of Needed Services</a:t>
            </a:r>
            <a:br>
              <a:rPr lang="en-US" dirty="0"/>
            </a:br>
            <a:r>
              <a:rPr lang="en-US" sz="2400" b="1" dirty="0">
                <a:solidFill>
                  <a:srgbClr val="A03675"/>
                </a:solidFill>
              </a:rPr>
              <a:t>Team Goal- </a:t>
            </a:r>
            <a:r>
              <a:rPr lang="en-US" sz="2400" dirty="0">
                <a:solidFill>
                  <a:srgbClr val="A03675"/>
                </a:solidFill>
              </a:rPr>
              <a:t>Promote safety and success for individuals we support as well as the community</a:t>
            </a:r>
            <a:br>
              <a:rPr lang="en-US" dirty="0">
                <a:solidFill>
                  <a:srgbClr val="A03675"/>
                </a:solidFill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399" y="2133600"/>
            <a:ext cx="7848599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A03675"/>
                </a:solidFill>
              </a:rPr>
              <a:t>Assessment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Risk to individual, community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Completed by trained professional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Identify protective factors, level of supervision/treatment/service needs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Consider legal history, destabilizing and stabilizing factors, support needs for ADLs, cognitive level and MH diagnoses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b="1" i="1" dirty="0">
              <a:solidFill>
                <a:srgbClr val="A036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014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391400" cy="86836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Cuyahoga DD Forensic Unit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8001000" cy="4724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45720" lvl="0" indent="0" algn="ctr" fontAlgn="base">
              <a:spcAft>
                <a:spcPct val="0"/>
              </a:spcAft>
              <a:buNone/>
            </a:pPr>
            <a:r>
              <a:rPr lang="en-US" sz="4000" dirty="0">
                <a:solidFill>
                  <a:srgbClr val="A03675"/>
                </a:solidFill>
              </a:rPr>
              <a:t>FOCUS=</a:t>
            </a:r>
          </a:p>
          <a:p>
            <a:pPr marL="45720" lvl="0" indent="0" algn="ctr" fontAlgn="base">
              <a:spcAft>
                <a:spcPct val="0"/>
              </a:spcAft>
              <a:buNone/>
            </a:pPr>
            <a:r>
              <a:rPr lang="en-US" sz="2800" dirty="0">
                <a:solidFill>
                  <a:prstClr val="black"/>
                </a:solidFill>
              </a:rPr>
              <a:t>Forward the agency's mission of empowering and supporting individuals to live, learn, work and play in their community.  </a:t>
            </a:r>
          </a:p>
          <a:p>
            <a:pPr marL="45720" lvl="0" indent="0" fontAlgn="base">
              <a:spcAft>
                <a:spcPct val="0"/>
              </a:spcAft>
              <a:buNone/>
            </a:pPr>
            <a:endParaRPr lang="en-US" sz="2800" dirty="0">
              <a:solidFill>
                <a:prstClr val="black"/>
              </a:solidFill>
            </a:endParaRPr>
          </a:p>
          <a:p>
            <a:pPr marL="45720" lvl="0" indent="0" algn="ctr" fontAlgn="base">
              <a:spcAft>
                <a:spcPct val="0"/>
              </a:spcAft>
              <a:buNone/>
            </a:pPr>
            <a:r>
              <a:rPr lang="en-US" sz="2800" dirty="0">
                <a:solidFill>
                  <a:prstClr val="black"/>
                </a:solidFill>
              </a:rPr>
              <a:t>Within the Department of Behavioral and Health Supports, the forensic liaisons (FLs) assist individuals with DD who become involved in the criminal justice system (CJS).   </a:t>
            </a:r>
          </a:p>
          <a:p>
            <a:pPr marL="45720" lvl="0" indent="0" fontAlgn="base">
              <a:spcAft>
                <a:spcPct val="0"/>
              </a:spcAft>
              <a:buNone/>
            </a:pP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904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304800"/>
            <a:ext cx="8458200" cy="6400800"/>
          </a:xfrm>
          <a:prstGeom prst="rect">
            <a:avLst/>
          </a:prstGeom>
        </p:spPr>
        <p:txBody>
          <a:bodyPr/>
          <a:lstStyle/>
          <a:p>
            <a:pPr marL="45720" lvl="0" indent="0" algn="ctr" fontAlgn="base">
              <a:spcAft>
                <a:spcPct val="0"/>
              </a:spcAft>
              <a:buNone/>
            </a:pPr>
            <a:r>
              <a:rPr lang="en-US" sz="3600" b="1" dirty="0">
                <a:solidFill>
                  <a:prstClr val="black"/>
                </a:solidFill>
              </a:rPr>
              <a:t>What do the FLs Do?</a:t>
            </a:r>
          </a:p>
          <a:p>
            <a:pPr marL="45720" lvl="0" indent="0" algn="ctr" fontAlgn="base">
              <a:spcAft>
                <a:spcPct val="0"/>
              </a:spcAft>
              <a:buNone/>
            </a:pPr>
            <a:r>
              <a:rPr lang="en-US" sz="2800" b="1" u="sng" dirty="0">
                <a:solidFill>
                  <a:srgbClr val="A03675"/>
                </a:solidFill>
              </a:rPr>
              <a:t>Predisposition (misdemeanor and felony cases)</a:t>
            </a:r>
          </a:p>
          <a:p>
            <a:pPr marL="45720" lvl="0" indent="0" fontAlgn="base">
              <a:spcAft>
                <a:spcPct val="0"/>
              </a:spcAft>
              <a:buNone/>
            </a:pPr>
            <a:endParaRPr lang="en-US" sz="13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9A62594-950A-3E7D-8E41-90E7661D1C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3695781"/>
              </p:ext>
            </p:extLst>
          </p:nvPr>
        </p:nvGraphicFramePr>
        <p:xfrm>
          <a:off x="1524000" y="1981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08117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3829</TotalTime>
  <Words>1487</Words>
  <Application>Microsoft Office PowerPoint</Application>
  <PresentationFormat>On-screen Show (4:3)</PresentationFormat>
  <Paragraphs>208</Paragraphs>
  <Slides>21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Ebrima</vt:lpstr>
      <vt:lpstr>Franklin Gothic Medium Cond</vt:lpstr>
      <vt:lpstr>Wingdings</vt:lpstr>
      <vt:lpstr>Office Theme</vt:lpstr>
      <vt:lpstr>1_Office Theme</vt:lpstr>
      <vt:lpstr>Roundtable: Supporting Individuals with Developmental Disabilities with Complex Needs</vt:lpstr>
      <vt:lpstr>Agenda</vt:lpstr>
      <vt:lpstr>Those with complex needs may:</vt:lpstr>
      <vt:lpstr>What does this mean for supports?</vt:lpstr>
      <vt:lpstr>Behavioral Health Department</vt:lpstr>
      <vt:lpstr>In the BHS Department, we believe Behavior = Communication </vt:lpstr>
      <vt:lpstr>Spectrum of Needed Services Team Goal- Promote safety and success for individuals we support as well as the community  </vt:lpstr>
      <vt:lpstr>Cuyahoga DD Forensic Unit</vt:lpstr>
      <vt:lpstr>PowerPoint Presentation</vt:lpstr>
      <vt:lpstr>PowerPoint Presentation</vt:lpstr>
      <vt:lpstr>    Importance of ISP implementation Risk and strategies to address risk should be included  * To support the person, provider and community  Possible consequences if risk not addressed and/or ISP not followed:  * Increased risk as it relates to community safety and security * New criminal charges for the individual * Violations of probation/parole/registry * Loss wages/employment for the individual * Community/Landlord concerns=risk of losing housing   </vt:lpstr>
      <vt:lpstr>Provider Role</vt:lpstr>
      <vt:lpstr>Provider Role</vt:lpstr>
      <vt:lpstr>MUI Community Liaison </vt:lpstr>
      <vt:lpstr>Special Attention </vt:lpstr>
      <vt:lpstr>Special Attention</vt:lpstr>
      <vt:lpstr>Role of Community Liaison</vt:lpstr>
      <vt:lpstr>How MUI CL Can Help You</vt:lpstr>
      <vt:lpstr>PBS-CR Train the Trainer (2024 Update)</vt:lpstr>
      <vt:lpstr>How can we support you?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Barni, Marie</dc:creator>
  <cp:lastModifiedBy>Kuhn, Melissa</cp:lastModifiedBy>
  <cp:revision>74</cp:revision>
  <cp:lastPrinted>2020-01-27T16:14:45Z</cp:lastPrinted>
  <dcterms:created xsi:type="dcterms:W3CDTF">2020-01-27T16:02:02Z</dcterms:created>
  <dcterms:modified xsi:type="dcterms:W3CDTF">2024-08-28T17:16:27Z</dcterms:modified>
</cp:coreProperties>
</file>